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62" r:id="rId4"/>
    <p:sldId id="263" r:id="rId5"/>
    <p:sldId id="267" r:id="rId6"/>
    <p:sldId id="268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VY_52_INOVACE_2/06 _JEDNODUCHÉ_STROJE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Kladka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1713444-1914-4A6F-9285-F3216E8510DD}" type="presOf" srcId="{EBC41103-E2E5-4D48-9B4B-425520D3D098}" destId="{A27B6496-BF1B-4384-9217-9659064D5D6A}" srcOrd="1" destOrd="0" presId="urn:microsoft.com/office/officeart/2005/8/layout/target3"/>
    <dgm:cxn modelId="{A282C851-91B6-4EE8-B88B-9711BCF031D3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E92CE7C1-4048-452A-BFBE-F85074A89BEA}" type="presOf" srcId="{019433A1-1324-4DE1-9E6F-32B851095F74}" destId="{A3817367-F2BC-482F-8832-FA00B51DCCF3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79B7E1B-EE74-4B2F-884F-47E2BACBFF87}" type="presOf" srcId="{C73C7642-F245-4585-8F88-243F9FAEF6CA}" destId="{9A9B6F4F-B6FF-4F2D-B640-A8473E589523}" srcOrd="0" destOrd="0" presId="urn:microsoft.com/office/officeart/2005/8/layout/target3"/>
    <dgm:cxn modelId="{B79D36A3-E13F-4311-9AE2-15B581E08161}" type="presOf" srcId="{C73C7642-F245-4585-8F88-243F9FAEF6CA}" destId="{59F530CB-4999-43B3-A00D-6AB53886BD77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086D618-CC18-4535-8ED6-4265F0CD5A55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82BFCA1-AF81-4BC6-8DF9-6DC612B4D62A}" type="presOf" srcId="{39F8B381-5807-488E-AC22-73DD4140ED4A}" destId="{71045F8C-00FA-488E-A7BD-E2E6753D979D}" srcOrd="0" destOrd="0" presId="urn:microsoft.com/office/officeart/2005/8/layout/target3"/>
    <dgm:cxn modelId="{725C08C4-B0C6-46F2-8295-264A49CB875A}" type="presOf" srcId="{445C7998-7549-48B0-BD68-D4F0167F02E5}" destId="{BC35EE03-4121-4EF9-923D-7CB6D30D358D}" srcOrd="0" destOrd="0" presId="urn:microsoft.com/office/officeart/2005/8/layout/target3"/>
    <dgm:cxn modelId="{47F35821-AC3D-4E6E-8852-340DAFDB9354}" type="presOf" srcId="{FBBFC3EA-9D9D-4F3A-BEA6-9C2C0E46BF20}" destId="{643EA938-EDE0-4533-ACCC-D2BD6F3A527C}" srcOrd="0" destOrd="0" presId="urn:microsoft.com/office/officeart/2005/8/layout/target3"/>
    <dgm:cxn modelId="{F1401112-800D-447A-975D-A814D5C71C49}" type="presOf" srcId="{EBC41103-E2E5-4D48-9B4B-425520D3D098}" destId="{3BA01B75-849B-4716-8BCD-084A86FF328F}" srcOrd="0" destOrd="0" presId="urn:microsoft.com/office/officeart/2005/8/layout/target3"/>
    <dgm:cxn modelId="{2FA7E3C5-D7EC-4B21-AC50-AEE363350D6C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16329E9-8D0F-4539-9217-60CE6B2168A4}" type="presParOf" srcId="{71045F8C-00FA-488E-A7BD-E2E6753D979D}" destId="{3577EC6B-C980-4F34-8C69-4365E7B8FC8C}" srcOrd="0" destOrd="0" presId="urn:microsoft.com/office/officeart/2005/8/layout/target3"/>
    <dgm:cxn modelId="{F3752516-874D-4BE9-9113-EDF39538B644}" type="presParOf" srcId="{71045F8C-00FA-488E-A7BD-E2E6753D979D}" destId="{6940EB87-DC1D-4BC3-9408-9AC2E1FFC039}" srcOrd="1" destOrd="0" presId="urn:microsoft.com/office/officeart/2005/8/layout/target3"/>
    <dgm:cxn modelId="{C9AD993C-F89C-4567-968D-C4DE04BB8B21}" type="presParOf" srcId="{71045F8C-00FA-488E-A7BD-E2E6753D979D}" destId="{BC35EE03-4121-4EF9-923D-7CB6D30D358D}" srcOrd="2" destOrd="0" presId="urn:microsoft.com/office/officeart/2005/8/layout/target3"/>
    <dgm:cxn modelId="{9C3E09F5-754D-4C16-8F63-CB13E7620C33}" type="presParOf" srcId="{71045F8C-00FA-488E-A7BD-E2E6753D979D}" destId="{C95EEA27-3CBF-4645-A92D-9D8AF5C1CBFC}" srcOrd="3" destOrd="0" presId="urn:microsoft.com/office/officeart/2005/8/layout/target3"/>
    <dgm:cxn modelId="{3396DE11-D203-4FD0-8DB0-33CBCF0392A4}" type="presParOf" srcId="{71045F8C-00FA-488E-A7BD-E2E6753D979D}" destId="{851BB866-B6AE-4566-893F-4C635BA974FC}" srcOrd="4" destOrd="0" presId="urn:microsoft.com/office/officeart/2005/8/layout/target3"/>
    <dgm:cxn modelId="{BE87B797-B2AF-4F06-802E-94D913FAA5A7}" type="presParOf" srcId="{71045F8C-00FA-488E-A7BD-E2E6753D979D}" destId="{643EA938-EDE0-4533-ACCC-D2BD6F3A527C}" srcOrd="5" destOrd="0" presId="urn:microsoft.com/office/officeart/2005/8/layout/target3"/>
    <dgm:cxn modelId="{5458C62C-8786-4274-A0E8-C31123C98796}" type="presParOf" srcId="{71045F8C-00FA-488E-A7BD-E2E6753D979D}" destId="{92F31B18-D66D-4CC7-89B9-378928DE877D}" srcOrd="6" destOrd="0" presId="urn:microsoft.com/office/officeart/2005/8/layout/target3"/>
    <dgm:cxn modelId="{BF1A8C38-A905-4C9B-AED0-4259CF2C54AB}" type="presParOf" srcId="{71045F8C-00FA-488E-A7BD-E2E6753D979D}" destId="{902074E1-B931-4618-97F1-FADBE82E9C3C}" srcOrd="7" destOrd="0" presId="urn:microsoft.com/office/officeart/2005/8/layout/target3"/>
    <dgm:cxn modelId="{5CA7D163-1927-437A-BB48-33B4BCD558A0}" type="presParOf" srcId="{71045F8C-00FA-488E-A7BD-E2E6753D979D}" destId="{A3817367-F2BC-482F-8832-FA00B51DCCF3}" srcOrd="8" destOrd="0" presId="urn:microsoft.com/office/officeart/2005/8/layout/target3"/>
    <dgm:cxn modelId="{5F0070E3-39A8-4313-998E-E5030444F36D}" type="presParOf" srcId="{71045F8C-00FA-488E-A7BD-E2E6753D979D}" destId="{2DD79E57-A63E-47D4-A1AB-6DF333476AD4}" srcOrd="9" destOrd="0" presId="urn:microsoft.com/office/officeart/2005/8/layout/target3"/>
    <dgm:cxn modelId="{F92B80D9-E661-492F-803F-4D3D8D3056A3}" type="presParOf" srcId="{71045F8C-00FA-488E-A7BD-E2E6753D979D}" destId="{648967D3-ED80-4214-8D87-4E7012561E4A}" srcOrd="10" destOrd="0" presId="urn:microsoft.com/office/officeart/2005/8/layout/target3"/>
    <dgm:cxn modelId="{74E678AA-9409-4A89-920C-6629B09754ED}" type="presParOf" srcId="{71045F8C-00FA-488E-A7BD-E2E6753D979D}" destId="{9A9B6F4F-B6FF-4F2D-B640-A8473E589523}" srcOrd="11" destOrd="0" presId="urn:microsoft.com/office/officeart/2005/8/layout/target3"/>
    <dgm:cxn modelId="{D975D1D5-1A0D-4048-BA7A-D44CA723D5BA}" type="presParOf" srcId="{71045F8C-00FA-488E-A7BD-E2E6753D979D}" destId="{13BD0FAF-9F2C-4708-9E63-A8E8E5252943}" srcOrd="12" destOrd="0" presId="urn:microsoft.com/office/officeart/2005/8/layout/target3"/>
    <dgm:cxn modelId="{8F4A3FA6-B960-4186-8831-92C68C69B0C0}" type="presParOf" srcId="{71045F8C-00FA-488E-A7BD-E2E6753D979D}" destId="{6821E7C9-5E4B-45FA-8F82-01E6F26FAA25}" srcOrd="13" destOrd="0" presId="urn:microsoft.com/office/officeart/2005/8/layout/target3"/>
    <dgm:cxn modelId="{99ED9CC8-3C0E-43B5-AC77-1910227090C3}" type="presParOf" srcId="{71045F8C-00FA-488E-A7BD-E2E6753D979D}" destId="{3BA01B75-849B-4716-8BCD-084A86FF328F}" srcOrd="14" destOrd="0" presId="urn:microsoft.com/office/officeart/2005/8/layout/target3"/>
    <dgm:cxn modelId="{9CAFE6A8-60E9-4C7F-B3A3-5BDBAE902B76}" type="presParOf" srcId="{71045F8C-00FA-488E-A7BD-E2E6753D979D}" destId="{4D19AB04-24FA-40C2-B203-52AE3D15E171}" srcOrd="15" destOrd="0" presId="urn:microsoft.com/office/officeart/2005/8/layout/target3"/>
    <dgm:cxn modelId="{5EC03D36-CC16-42A8-8377-4F2B92BDEDF6}" type="presParOf" srcId="{71045F8C-00FA-488E-A7BD-E2E6753D979D}" destId="{832BF48F-0145-4429-9E02-8FCA946CCE9E}" srcOrd="16" destOrd="0" presId="urn:microsoft.com/office/officeart/2005/8/layout/target3"/>
    <dgm:cxn modelId="{5FA3469F-E6A0-4023-AF55-67EDB2DFFFF4}" type="presParOf" srcId="{71045F8C-00FA-488E-A7BD-E2E6753D979D}" destId="{E7297F21-D4FD-4A41-AE58-814D01A6B5E7}" srcOrd="17" destOrd="0" presId="urn:microsoft.com/office/officeart/2005/8/layout/target3"/>
    <dgm:cxn modelId="{6D90D76A-F222-4083-9EF6-06902C4218A9}" type="presParOf" srcId="{71045F8C-00FA-488E-A7BD-E2E6753D979D}" destId="{59F530CB-4999-43B3-A00D-6AB53886BD77}" srcOrd="18" destOrd="0" presId="urn:microsoft.com/office/officeart/2005/8/layout/target3"/>
    <dgm:cxn modelId="{9E0BD08E-27C4-4A07-94FD-4BFC60048053}" type="presParOf" srcId="{71045F8C-00FA-488E-A7BD-E2E6753D979D}" destId="{A27B6496-BF1B-4384-9217-9659064D5D6A}" srcOrd="19" destOrd="0" presId="urn:microsoft.com/office/officeart/2005/8/layout/target3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269756-936D-4860-9A47-053F1F85BBD4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5008C2-DA06-4268-ACAD-6F9D8C85028A}">
      <dgm:prSet phldrT="[Text]"/>
      <dgm:spPr/>
      <dgm:t>
        <a:bodyPr/>
        <a:lstStyle/>
        <a:p>
          <a:r>
            <a:rPr lang="cs-CZ" dirty="0" smtClean="0"/>
            <a:t>Pevná kladka</a:t>
          </a:r>
          <a:endParaRPr lang="cs-CZ" dirty="0"/>
        </a:p>
      </dgm:t>
    </dgm:pt>
    <dgm:pt modelId="{47842FF0-62C3-4A9C-A552-AC87E0CA3210}" type="parTrans" cxnId="{C426C994-1726-453E-AF2F-B8DE338BC5CB}">
      <dgm:prSet/>
      <dgm:spPr/>
      <dgm:t>
        <a:bodyPr/>
        <a:lstStyle/>
        <a:p>
          <a:endParaRPr lang="cs-CZ"/>
        </a:p>
      </dgm:t>
    </dgm:pt>
    <dgm:pt modelId="{47AAFE58-10C3-415B-8239-E74803867574}" type="sibTrans" cxnId="{C426C994-1726-453E-AF2F-B8DE338BC5CB}">
      <dgm:prSet/>
      <dgm:spPr/>
      <dgm:t>
        <a:bodyPr/>
        <a:lstStyle/>
        <a:p>
          <a:endParaRPr lang="cs-CZ"/>
        </a:p>
      </dgm:t>
    </dgm:pt>
    <dgm:pt modelId="{34F9EDAE-B57F-478F-8AD8-B48179046A26}">
      <dgm:prSet phldrT="[Text]"/>
      <dgm:spPr/>
      <dgm:t>
        <a:bodyPr/>
        <a:lstStyle/>
        <a:p>
          <a:r>
            <a:rPr lang="cs-CZ" dirty="0" smtClean="0"/>
            <a:t>Volná kladka</a:t>
          </a:r>
          <a:endParaRPr lang="cs-CZ" dirty="0"/>
        </a:p>
      </dgm:t>
    </dgm:pt>
    <dgm:pt modelId="{A69702A1-A70B-4D9A-9386-946CE485E585}" type="parTrans" cxnId="{BD1E979E-70F0-4C11-BF1D-7F3F91B1F5CD}">
      <dgm:prSet/>
      <dgm:spPr/>
      <dgm:t>
        <a:bodyPr/>
        <a:lstStyle/>
        <a:p>
          <a:endParaRPr lang="cs-CZ"/>
        </a:p>
      </dgm:t>
    </dgm:pt>
    <dgm:pt modelId="{22848510-0B5C-475D-9B9D-F28B11A013C1}" type="sibTrans" cxnId="{BD1E979E-70F0-4C11-BF1D-7F3F91B1F5CD}">
      <dgm:prSet/>
      <dgm:spPr/>
      <dgm:t>
        <a:bodyPr/>
        <a:lstStyle/>
        <a:p>
          <a:endParaRPr lang="cs-CZ"/>
        </a:p>
      </dgm:t>
    </dgm:pt>
    <dgm:pt modelId="{FAF55740-E0AB-445E-84A5-964C0A42ECEE}">
      <dgm:prSet phldrT="[Text]"/>
      <dgm:spPr/>
      <dgm:t>
        <a:bodyPr/>
        <a:lstStyle/>
        <a:p>
          <a:r>
            <a:rPr lang="cs-CZ" dirty="0" smtClean="0"/>
            <a:t>Kladkostroj</a:t>
          </a:r>
          <a:endParaRPr lang="cs-CZ" dirty="0"/>
        </a:p>
      </dgm:t>
    </dgm:pt>
    <dgm:pt modelId="{731CD7B4-8E68-4EF6-9E74-F7C289D24D0E}" type="parTrans" cxnId="{6CB1DFC1-A811-4C8D-9F51-D98892ABA035}">
      <dgm:prSet/>
      <dgm:spPr/>
      <dgm:t>
        <a:bodyPr/>
        <a:lstStyle/>
        <a:p>
          <a:endParaRPr lang="cs-CZ"/>
        </a:p>
      </dgm:t>
    </dgm:pt>
    <dgm:pt modelId="{AACC1849-E840-4CBF-98FE-29FC2AFD5C15}" type="sibTrans" cxnId="{6CB1DFC1-A811-4C8D-9F51-D98892ABA035}">
      <dgm:prSet/>
      <dgm:spPr/>
      <dgm:t>
        <a:bodyPr/>
        <a:lstStyle/>
        <a:p>
          <a:endParaRPr lang="cs-CZ"/>
        </a:p>
      </dgm:t>
    </dgm:pt>
    <dgm:pt modelId="{740E29A2-FBA6-46B5-B0D0-BADBE69C2DD6}" type="pres">
      <dgm:prSet presAssocID="{BA269756-936D-4860-9A47-053F1F85BBD4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46CBD0B-C8C9-4EC7-9AA9-80F8E082E3FF}" type="pres">
      <dgm:prSet presAssocID="{355008C2-DA06-4268-ACAD-6F9D8C85028A}" presName="parentLin" presStyleCnt="0"/>
      <dgm:spPr/>
    </dgm:pt>
    <dgm:pt modelId="{5FBA2DB0-BDF3-4BB9-AFEB-E54C0A7C5257}" type="pres">
      <dgm:prSet presAssocID="{355008C2-DA06-4268-ACAD-6F9D8C85028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72C707D7-D56A-4061-954A-CA88A56E5675}" type="pres">
      <dgm:prSet presAssocID="{355008C2-DA06-4268-ACAD-6F9D8C85028A}" presName="parentText" presStyleLbl="node1" presStyleIdx="0" presStyleCnt="3" custLinFactNeighborX="2262" custLinFactNeighborY="10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28B34A-D52C-4B05-BB54-D5E9986F91FF}" type="pres">
      <dgm:prSet presAssocID="{355008C2-DA06-4268-ACAD-6F9D8C85028A}" presName="negativeSpace" presStyleCnt="0"/>
      <dgm:spPr/>
    </dgm:pt>
    <dgm:pt modelId="{4A55446D-B39B-46F6-B6B4-D3EE387EBC29}" type="pres">
      <dgm:prSet presAssocID="{355008C2-DA06-4268-ACAD-6F9D8C85028A}" presName="childText" presStyleLbl="conFgAcc1" presStyleIdx="0" presStyleCnt="3">
        <dgm:presLayoutVars>
          <dgm:bulletEnabled val="1"/>
        </dgm:presLayoutVars>
      </dgm:prSet>
      <dgm:spPr/>
    </dgm:pt>
    <dgm:pt modelId="{4837E933-9372-4F7E-9D45-FB8F8A052102}" type="pres">
      <dgm:prSet presAssocID="{47AAFE58-10C3-415B-8239-E74803867574}" presName="spaceBetweenRectangles" presStyleCnt="0"/>
      <dgm:spPr/>
    </dgm:pt>
    <dgm:pt modelId="{1F04BDE3-C593-406A-9D6E-EA5E64495F55}" type="pres">
      <dgm:prSet presAssocID="{34F9EDAE-B57F-478F-8AD8-B48179046A26}" presName="parentLin" presStyleCnt="0"/>
      <dgm:spPr/>
    </dgm:pt>
    <dgm:pt modelId="{DF80C1DA-6400-498A-AA97-71792D2E4CB9}" type="pres">
      <dgm:prSet presAssocID="{34F9EDAE-B57F-478F-8AD8-B48179046A2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9810FA2-DFCA-4F23-93F7-5836B6DA1276}" type="pres">
      <dgm:prSet presAssocID="{34F9EDAE-B57F-478F-8AD8-B48179046A26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A482EC-789C-4352-85D3-C8D52F48D676}" type="pres">
      <dgm:prSet presAssocID="{34F9EDAE-B57F-478F-8AD8-B48179046A26}" presName="negativeSpace" presStyleCnt="0"/>
      <dgm:spPr/>
    </dgm:pt>
    <dgm:pt modelId="{A8E2967E-7158-47B1-8106-788479050A94}" type="pres">
      <dgm:prSet presAssocID="{34F9EDAE-B57F-478F-8AD8-B48179046A26}" presName="childText" presStyleLbl="conFgAcc1" presStyleIdx="1" presStyleCnt="3">
        <dgm:presLayoutVars>
          <dgm:bulletEnabled val="1"/>
        </dgm:presLayoutVars>
      </dgm:prSet>
      <dgm:spPr/>
    </dgm:pt>
    <dgm:pt modelId="{F7DCBCA8-D903-41A9-AEB4-A5253C40A6FE}" type="pres">
      <dgm:prSet presAssocID="{22848510-0B5C-475D-9B9D-F28B11A013C1}" presName="spaceBetweenRectangles" presStyleCnt="0"/>
      <dgm:spPr/>
    </dgm:pt>
    <dgm:pt modelId="{56E59E25-B400-4D6E-9DBB-998114F08B26}" type="pres">
      <dgm:prSet presAssocID="{FAF55740-E0AB-445E-84A5-964C0A42ECEE}" presName="parentLin" presStyleCnt="0"/>
      <dgm:spPr/>
    </dgm:pt>
    <dgm:pt modelId="{36FD36AF-6A74-4816-B0EF-6114B121D5D2}" type="pres">
      <dgm:prSet presAssocID="{FAF55740-E0AB-445E-84A5-964C0A42ECE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BD5D55B-F328-4477-8B79-E0337FF17DFF}" type="pres">
      <dgm:prSet presAssocID="{FAF55740-E0AB-445E-84A5-964C0A42ECEE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0A1F4D-7524-4711-BF15-278657F5A001}" type="pres">
      <dgm:prSet presAssocID="{FAF55740-E0AB-445E-84A5-964C0A42ECEE}" presName="negativeSpace" presStyleCnt="0"/>
      <dgm:spPr/>
    </dgm:pt>
    <dgm:pt modelId="{C4F91F9B-52FB-40B5-A554-83EDD0592C71}" type="pres">
      <dgm:prSet presAssocID="{FAF55740-E0AB-445E-84A5-964C0A42ECE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F0DF35BE-21E3-4C1F-A586-5378CB4A1DAB}" type="presOf" srcId="{34F9EDAE-B57F-478F-8AD8-B48179046A26}" destId="{A9810FA2-DFCA-4F23-93F7-5836B6DA1276}" srcOrd="1" destOrd="0" presId="urn:microsoft.com/office/officeart/2005/8/layout/list1"/>
    <dgm:cxn modelId="{06A638DA-C3C0-4AF7-967F-2846E89D55EA}" type="presOf" srcId="{355008C2-DA06-4268-ACAD-6F9D8C85028A}" destId="{5FBA2DB0-BDF3-4BB9-AFEB-E54C0A7C5257}" srcOrd="0" destOrd="0" presId="urn:microsoft.com/office/officeart/2005/8/layout/list1"/>
    <dgm:cxn modelId="{87B532FD-FC61-4DF2-B470-1C7C38430BD0}" type="presOf" srcId="{34F9EDAE-B57F-478F-8AD8-B48179046A26}" destId="{DF80C1DA-6400-498A-AA97-71792D2E4CB9}" srcOrd="0" destOrd="0" presId="urn:microsoft.com/office/officeart/2005/8/layout/list1"/>
    <dgm:cxn modelId="{BD1E979E-70F0-4C11-BF1D-7F3F91B1F5CD}" srcId="{BA269756-936D-4860-9A47-053F1F85BBD4}" destId="{34F9EDAE-B57F-478F-8AD8-B48179046A26}" srcOrd="1" destOrd="0" parTransId="{A69702A1-A70B-4D9A-9386-946CE485E585}" sibTransId="{22848510-0B5C-475D-9B9D-F28B11A013C1}"/>
    <dgm:cxn modelId="{CE67B59F-7CFF-4BF3-AD0D-9E449164963F}" type="presOf" srcId="{FAF55740-E0AB-445E-84A5-964C0A42ECEE}" destId="{36FD36AF-6A74-4816-B0EF-6114B121D5D2}" srcOrd="0" destOrd="0" presId="urn:microsoft.com/office/officeart/2005/8/layout/list1"/>
    <dgm:cxn modelId="{584329F4-4038-4174-90AD-308C32D92CD2}" type="presOf" srcId="{355008C2-DA06-4268-ACAD-6F9D8C85028A}" destId="{72C707D7-D56A-4061-954A-CA88A56E5675}" srcOrd="1" destOrd="0" presId="urn:microsoft.com/office/officeart/2005/8/layout/list1"/>
    <dgm:cxn modelId="{C426C994-1726-453E-AF2F-B8DE338BC5CB}" srcId="{BA269756-936D-4860-9A47-053F1F85BBD4}" destId="{355008C2-DA06-4268-ACAD-6F9D8C85028A}" srcOrd="0" destOrd="0" parTransId="{47842FF0-62C3-4A9C-A552-AC87E0CA3210}" sibTransId="{47AAFE58-10C3-415B-8239-E74803867574}"/>
    <dgm:cxn modelId="{33561277-D70A-4858-BF2B-4E3706443C03}" type="presOf" srcId="{FAF55740-E0AB-445E-84A5-964C0A42ECEE}" destId="{9BD5D55B-F328-4477-8B79-E0337FF17DFF}" srcOrd="1" destOrd="0" presId="urn:microsoft.com/office/officeart/2005/8/layout/list1"/>
    <dgm:cxn modelId="{6CB1DFC1-A811-4C8D-9F51-D98892ABA035}" srcId="{BA269756-936D-4860-9A47-053F1F85BBD4}" destId="{FAF55740-E0AB-445E-84A5-964C0A42ECEE}" srcOrd="2" destOrd="0" parTransId="{731CD7B4-8E68-4EF6-9E74-F7C289D24D0E}" sibTransId="{AACC1849-E840-4CBF-98FE-29FC2AFD5C15}"/>
    <dgm:cxn modelId="{9CDDA7B2-9A0D-423A-932F-7DF4D76BF5DA}" type="presOf" srcId="{BA269756-936D-4860-9A47-053F1F85BBD4}" destId="{740E29A2-FBA6-46B5-B0D0-BADBE69C2DD6}" srcOrd="0" destOrd="0" presId="urn:microsoft.com/office/officeart/2005/8/layout/list1"/>
    <dgm:cxn modelId="{A147925A-02B5-4263-BAC4-E4307C998E81}" type="presParOf" srcId="{740E29A2-FBA6-46B5-B0D0-BADBE69C2DD6}" destId="{546CBD0B-C8C9-4EC7-9AA9-80F8E082E3FF}" srcOrd="0" destOrd="0" presId="urn:microsoft.com/office/officeart/2005/8/layout/list1"/>
    <dgm:cxn modelId="{08BE1B50-E8AC-4940-A19F-AC42D8653B89}" type="presParOf" srcId="{546CBD0B-C8C9-4EC7-9AA9-80F8E082E3FF}" destId="{5FBA2DB0-BDF3-4BB9-AFEB-E54C0A7C5257}" srcOrd="0" destOrd="0" presId="urn:microsoft.com/office/officeart/2005/8/layout/list1"/>
    <dgm:cxn modelId="{9C7A635C-E2A3-42C1-B915-3C18E49BBC50}" type="presParOf" srcId="{546CBD0B-C8C9-4EC7-9AA9-80F8E082E3FF}" destId="{72C707D7-D56A-4061-954A-CA88A56E5675}" srcOrd="1" destOrd="0" presId="urn:microsoft.com/office/officeart/2005/8/layout/list1"/>
    <dgm:cxn modelId="{C7CE1D6A-C84B-4064-9FC6-E856983965CE}" type="presParOf" srcId="{740E29A2-FBA6-46B5-B0D0-BADBE69C2DD6}" destId="{FA28B34A-D52C-4B05-BB54-D5E9986F91FF}" srcOrd="1" destOrd="0" presId="urn:microsoft.com/office/officeart/2005/8/layout/list1"/>
    <dgm:cxn modelId="{A8B69E2C-84E3-416A-A08B-BD3D9928B0A6}" type="presParOf" srcId="{740E29A2-FBA6-46B5-B0D0-BADBE69C2DD6}" destId="{4A55446D-B39B-46F6-B6B4-D3EE387EBC29}" srcOrd="2" destOrd="0" presId="urn:microsoft.com/office/officeart/2005/8/layout/list1"/>
    <dgm:cxn modelId="{13A3E70F-9E12-47DB-AD02-9F988F276228}" type="presParOf" srcId="{740E29A2-FBA6-46B5-B0D0-BADBE69C2DD6}" destId="{4837E933-9372-4F7E-9D45-FB8F8A052102}" srcOrd="3" destOrd="0" presId="urn:microsoft.com/office/officeart/2005/8/layout/list1"/>
    <dgm:cxn modelId="{F489D68D-8778-4A7E-8AE1-AABA1516B2C0}" type="presParOf" srcId="{740E29A2-FBA6-46B5-B0D0-BADBE69C2DD6}" destId="{1F04BDE3-C593-406A-9D6E-EA5E64495F55}" srcOrd="4" destOrd="0" presId="urn:microsoft.com/office/officeart/2005/8/layout/list1"/>
    <dgm:cxn modelId="{859AE562-53A3-4525-9687-9216E206D382}" type="presParOf" srcId="{1F04BDE3-C593-406A-9D6E-EA5E64495F55}" destId="{DF80C1DA-6400-498A-AA97-71792D2E4CB9}" srcOrd="0" destOrd="0" presId="urn:microsoft.com/office/officeart/2005/8/layout/list1"/>
    <dgm:cxn modelId="{B365105B-44BE-4DDA-908B-2487017578D9}" type="presParOf" srcId="{1F04BDE3-C593-406A-9D6E-EA5E64495F55}" destId="{A9810FA2-DFCA-4F23-93F7-5836B6DA1276}" srcOrd="1" destOrd="0" presId="urn:microsoft.com/office/officeart/2005/8/layout/list1"/>
    <dgm:cxn modelId="{A5325948-C7E4-48BC-B152-906F3183B8E8}" type="presParOf" srcId="{740E29A2-FBA6-46B5-B0D0-BADBE69C2DD6}" destId="{8FA482EC-789C-4352-85D3-C8D52F48D676}" srcOrd="5" destOrd="0" presId="urn:microsoft.com/office/officeart/2005/8/layout/list1"/>
    <dgm:cxn modelId="{3823CBCE-9175-45A6-B0B0-C50AF7685580}" type="presParOf" srcId="{740E29A2-FBA6-46B5-B0D0-BADBE69C2DD6}" destId="{A8E2967E-7158-47B1-8106-788479050A94}" srcOrd="6" destOrd="0" presId="urn:microsoft.com/office/officeart/2005/8/layout/list1"/>
    <dgm:cxn modelId="{C25BF93E-2CCA-4862-931C-FB65E3B6947F}" type="presParOf" srcId="{740E29A2-FBA6-46B5-B0D0-BADBE69C2DD6}" destId="{F7DCBCA8-D903-41A9-AEB4-A5253C40A6FE}" srcOrd="7" destOrd="0" presId="urn:microsoft.com/office/officeart/2005/8/layout/list1"/>
    <dgm:cxn modelId="{454C4488-A542-4DA8-B555-51DFB18D07D0}" type="presParOf" srcId="{740E29A2-FBA6-46B5-B0D0-BADBE69C2DD6}" destId="{56E59E25-B400-4D6E-9DBB-998114F08B26}" srcOrd="8" destOrd="0" presId="urn:microsoft.com/office/officeart/2005/8/layout/list1"/>
    <dgm:cxn modelId="{7B74DEEA-F92B-497F-8B3A-9F4954DFED4F}" type="presParOf" srcId="{56E59E25-B400-4D6E-9DBB-998114F08B26}" destId="{36FD36AF-6A74-4816-B0EF-6114B121D5D2}" srcOrd="0" destOrd="0" presId="urn:microsoft.com/office/officeart/2005/8/layout/list1"/>
    <dgm:cxn modelId="{94667D2B-2DA8-4E08-82C9-A62287C60A88}" type="presParOf" srcId="{56E59E25-B400-4D6E-9DBB-998114F08B26}" destId="{9BD5D55B-F328-4477-8B79-E0337FF17DFF}" srcOrd="1" destOrd="0" presId="urn:microsoft.com/office/officeart/2005/8/layout/list1"/>
    <dgm:cxn modelId="{835F58B0-7383-4992-B483-5AD97E7EE44B}" type="presParOf" srcId="{740E29A2-FBA6-46B5-B0D0-BADBE69C2DD6}" destId="{A30A1F4D-7524-4711-BF15-278657F5A001}" srcOrd="9" destOrd="0" presId="urn:microsoft.com/office/officeart/2005/8/layout/list1"/>
    <dgm:cxn modelId="{F80CD8D7-52D4-440A-945B-7D53845C153F}" type="presParOf" srcId="{740E29A2-FBA6-46B5-B0D0-BADBE69C2DD6}" destId="{C4F91F9B-52FB-40B5-A554-83EDD0592C71}" srcOrd="10" destOrd="0" presId="urn:microsoft.com/office/officeart/2005/8/layout/list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hyperlink" Target="http://cs.wikipedia.org/wiki/Kladka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inch.PN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olispasto2.jpg" TargetMode="External"/><Relationship Id="rId4" Type="http://schemas.openxmlformats.org/officeDocument/2006/relationships/hyperlink" Target="http://cs.wikipedia.org/wiki/Soubor:Polea-simple-movil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Žáci se seznámí s pojmy, rozdíly a určí praktické příklady.</a:t>
            </a:r>
          </a:p>
          <a:p>
            <a:r>
              <a:rPr lang="cs-CZ" sz="3000" dirty="0" smtClean="0"/>
              <a:t>Vytvořeno: únor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31.10.2012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="" xmlns:p14="http://schemas.microsoft.com/office/powerpoint/2010/main" val="239420080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74036930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4414" y="5500702"/>
            <a:ext cx="5486400" cy="566738"/>
          </a:xfrm>
        </p:spPr>
        <p:txBody>
          <a:bodyPr>
            <a:noAutofit/>
          </a:bodyPr>
          <a:lstStyle/>
          <a:p>
            <a:r>
              <a:rPr lang="cs-CZ" sz="4000" b="0" dirty="0" smtClean="0"/>
              <a:t>Pevná</a:t>
            </a:r>
            <a:r>
              <a:rPr lang="cs-CZ" sz="4000" dirty="0" smtClean="0"/>
              <a:t> </a:t>
            </a:r>
            <a:r>
              <a:rPr lang="cs-CZ" sz="4000" b="0" dirty="0" smtClean="0"/>
              <a:t>kladka</a:t>
            </a:r>
            <a:endParaRPr lang="cs-CZ" sz="4000" b="0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556792"/>
            <a:ext cx="3305522" cy="35075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464708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571480"/>
            <a:ext cx="3219450" cy="561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85720" y="5715016"/>
            <a:ext cx="5486400" cy="56673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Volná kladka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6063" y="576263"/>
            <a:ext cx="357187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285720" y="5715016"/>
            <a:ext cx="5486400" cy="566738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Kladkostroj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+mj-lt"/>
              </a:rPr>
              <a:t>Kladka</a:t>
            </a:r>
            <a:endParaRPr lang="cs-CZ" dirty="0">
              <a:latin typeface="+mj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Pevná kladka</a:t>
            </a:r>
          </a:p>
          <a:p>
            <a:pPr algn="ctr"/>
            <a:r>
              <a:rPr lang="cs-CZ" dirty="0" smtClean="0"/>
              <a:t>Volná kladka</a:t>
            </a:r>
            <a:endParaRPr lang="cs-CZ" i="1" dirty="0" smtClean="0"/>
          </a:p>
          <a:p>
            <a:pPr algn="ctr"/>
            <a:r>
              <a:rPr lang="cs-CZ" dirty="0"/>
              <a:t>K</a:t>
            </a:r>
            <a:r>
              <a:rPr lang="cs-CZ" dirty="0" smtClean="0"/>
              <a:t>ladkostroj</a:t>
            </a:r>
            <a:endParaRPr lang="cs-CZ" dirty="0"/>
          </a:p>
        </p:txBody>
      </p:sp>
      <p:pic>
        <p:nvPicPr>
          <p:cNvPr id="1027" name="Picture 3" descr="C:\Documents and Settings\riha\Local Settings\Temporary Internet Files\Content.IE5\4TN8XVJD\MC900197905[1].wm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" y="3786190"/>
            <a:ext cx="3843141" cy="2880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PC\Local Settings\Temporary Internet Files\Content.IE5\YGVXPEAP\MC90019787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43702" y="4286256"/>
            <a:ext cx="1757881" cy="2139636"/>
          </a:xfrm>
          <a:prstGeom prst="rect">
            <a:avLst/>
          </a:prstGeom>
          <a:noFill/>
        </p:spPr>
      </p:pic>
      <p:pic>
        <p:nvPicPr>
          <p:cNvPr id="8" name="Obrázek 7" descr="433px-Crane_Pulley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9322" y="500042"/>
            <a:ext cx="2050098" cy="283604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81607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příklady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224" y="3071810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2643188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858016" y="3929066"/>
            <a:ext cx="914400" cy="612648"/>
          </a:xfrm>
          <a:prstGeom prst="wedgeRound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2428860" y="2071678"/>
            <a:ext cx="914400" cy="612648"/>
          </a:xfrm>
          <a:prstGeom prst="wedgeRound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143504" y="4929198"/>
            <a:ext cx="1809763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aoblený obdélníkový popisek 9"/>
          <p:cNvSpPr/>
          <p:nvPr/>
        </p:nvSpPr>
        <p:spPr>
          <a:xfrm>
            <a:off x="5786446" y="1928802"/>
            <a:ext cx="914400" cy="612648"/>
          </a:xfrm>
          <a:prstGeom prst="wedgeRoundRectCallou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6142136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r>
              <a:rPr lang="cs-CZ" sz="1200" dirty="0"/>
              <a:t>Stavba jerabu.JPG. In </a:t>
            </a:r>
            <a:r>
              <a:rPr lang="cs-CZ" sz="1200" dirty="0" err="1"/>
              <a:t>Wikipedia</a:t>
            </a:r>
            <a:r>
              <a:rPr lang="cs-CZ" sz="1200" dirty="0"/>
              <a:t> 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 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7.2.2009 [cit. 2011-10-04]. Dostupné z WWW: &lt;http://cs.wikipedia.org/wiki/</a:t>
            </a:r>
            <a:r>
              <a:rPr lang="cs-CZ" sz="1200" dirty="0" err="1"/>
              <a:t>Soubor:Stavba_jerabu.JPG</a:t>
            </a:r>
            <a:r>
              <a:rPr lang="cs-CZ" sz="1200" dirty="0"/>
              <a:t>&gt;.</a:t>
            </a:r>
          </a:p>
          <a:p>
            <a:r>
              <a:rPr lang="cs-CZ" sz="1200" dirty="0" err="1"/>
              <a:t>Elev</a:t>
            </a:r>
            <a:r>
              <a:rPr lang="cs-CZ" sz="1200" dirty="0"/>
              <a:t> shaft.jpg. In </a:t>
            </a:r>
            <a:r>
              <a:rPr lang="cs-CZ" sz="1200" dirty="0" err="1"/>
              <a:t>Wikipedia</a:t>
            </a:r>
            <a:r>
              <a:rPr lang="cs-CZ" sz="1200" dirty="0"/>
              <a:t> 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 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6.8.2005 [cit. 2011-10-04]. Dostupné z WWW: &lt;http://cs.wikipedia.org/wiki/</a:t>
            </a:r>
            <a:r>
              <a:rPr lang="cs-CZ" sz="1200" dirty="0" err="1"/>
              <a:t>Soubor:Elev_shaft.jpg</a:t>
            </a:r>
            <a:r>
              <a:rPr lang="cs-CZ" sz="1200" dirty="0"/>
              <a:t>&gt;.</a:t>
            </a:r>
          </a:p>
          <a:p>
            <a:r>
              <a:rPr lang="cs-CZ" sz="1200" dirty="0"/>
              <a:t>Polea-simple-fija.jpg. In </a:t>
            </a:r>
            <a:r>
              <a:rPr lang="cs-CZ" sz="1200" dirty="0" err="1"/>
              <a:t>Wikipedia</a:t>
            </a:r>
            <a:r>
              <a:rPr lang="cs-CZ" sz="1200" dirty="0"/>
              <a:t> 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 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19.3.2006 [cit. 2011-10-04]. Dostupné z WWW: &lt;http://cs.wikipedia.org/wiki/Soubor:Polea-simple-fija.jpg</a:t>
            </a:r>
            <a:r>
              <a:rPr lang="cs-CZ" sz="1200" dirty="0" smtClean="0"/>
              <a:t>&gt;.</a:t>
            </a:r>
          </a:p>
          <a:p>
            <a:r>
              <a:rPr lang="en-US" sz="1200" i="1" dirty="0" smtClean="0"/>
              <a:t>Wikipedia</a:t>
            </a:r>
            <a:r>
              <a:rPr lang="en-US" sz="1200" dirty="0" smtClean="0"/>
              <a:t>: </a:t>
            </a:r>
            <a:r>
              <a:rPr lang="en-US" sz="1200" i="1" dirty="0" smtClean="0"/>
              <a:t>the free encyclopedia</a:t>
            </a:r>
            <a:r>
              <a:rPr lang="en-US" sz="1200" dirty="0" smtClean="0"/>
              <a:t> [online]. San Francisco (CA): Wikimedia Foundation, 2001-, 9.1.2010 [cit. 2012-02-07].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</a:t>
            </a:r>
            <a:r>
              <a:rPr lang="en-US" sz="1200" dirty="0" smtClean="0">
                <a:hlinkClick r:id="rId3"/>
              </a:rPr>
              <a:t>http://cs.wikipedia.org/wiki/Soubor:Winch.PNG</a:t>
            </a:r>
            <a:endParaRPr lang="cs-CZ" sz="1200" dirty="0" smtClean="0"/>
          </a:p>
          <a:p>
            <a:r>
              <a:rPr lang="en-US" sz="1200" i="1" dirty="0" smtClean="0"/>
              <a:t>Wikipedia</a:t>
            </a:r>
            <a:r>
              <a:rPr lang="en-US" sz="1200" dirty="0" smtClean="0"/>
              <a:t>: </a:t>
            </a:r>
            <a:r>
              <a:rPr lang="en-US" sz="1200" i="1" dirty="0" smtClean="0"/>
              <a:t>the free encyclopedia</a:t>
            </a:r>
            <a:r>
              <a:rPr lang="en-US" sz="1200" dirty="0" smtClean="0"/>
              <a:t> [online]. San Francisco (CA): Wikimedia Foundation, 2001-, 3.9.2006 [cit. 2012-02-07].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</a:t>
            </a:r>
            <a:r>
              <a:rPr lang="en-US" sz="1200" dirty="0" smtClean="0">
                <a:hlinkClick r:id="rId4"/>
              </a:rPr>
              <a:t>http://cs.wikipedia.org/wiki/Soubor:Polea-simple-movil2.jpg</a:t>
            </a:r>
            <a:endParaRPr lang="cs-CZ" sz="1200" dirty="0" smtClean="0"/>
          </a:p>
          <a:p>
            <a:r>
              <a:rPr lang="en-US" sz="1200" i="1" dirty="0" smtClean="0"/>
              <a:t>Wikipedia</a:t>
            </a:r>
            <a:r>
              <a:rPr lang="en-US" sz="1200" dirty="0" smtClean="0"/>
              <a:t>: </a:t>
            </a:r>
            <a:r>
              <a:rPr lang="en-US" sz="1200" i="1" dirty="0" smtClean="0"/>
              <a:t>the free encyclopedia</a:t>
            </a:r>
            <a:r>
              <a:rPr lang="en-US" sz="1200" dirty="0" smtClean="0"/>
              <a:t> [online]. San Francisco (CA): Wikimedia Foundation, 2001-, 6.1.2005 [cit. 2012-02-07]. </a:t>
            </a:r>
            <a:r>
              <a:rPr lang="en-US" sz="1200" dirty="0" err="1" smtClean="0"/>
              <a:t>Dostupné</a:t>
            </a:r>
            <a:r>
              <a:rPr lang="en-US" sz="1200" dirty="0" smtClean="0"/>
              <a:t> z: </a:t>
            </a:r>
            <a:r>
              <a:rPr lang="en-US" sz="1200" dirty="0" smtClean="0">
                <a:hlinkClick r:id="rId5"/>
              </a:rPr>
              <a:t>http://cs.wikipedia.org/wiki/Soubor:Polispasto2.jpg</a:t>
            </a:r>
            <a:endParaRPr lang="cs-CZ" sz="1200" dirty="0" smtClean="0"/>
          </a:p>
          <a:p>
            <a:r>
              <a:rPr lang="cs-CZ" sz="1200" dirty="0" smtClean="0"/>
              <a:t>CROWAX200.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26.8.2012]. Dostupný na WWW: &lt;http://cs.wikipedia.org/wiki/Soubor:Crane_Pulley.jpg&gt;.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324</Words>
  <PresentationFormat>Předvádění na obrazovce (4:3)</PresentationFormat>
  <Paragraphs>33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Pevná kladka</vt:lpstr>
      <vt:lpstr>Snímek 5</vt:lpstr>
      <vt:lpstr>Snímek 6</vt:lpstr>
      <vt:lpstr>Kladka</vt:lpstr>
      <vt:lpstr>Praktické příklady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12</cp:revision>
  <dcterms:modified xsi:type="dcterms:W3CDTF">2012-12-10T17:53:34Z</dcterms:modified>
</cp:coreProperties>
</file>