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3" r:id="rId6"/>
    <p:sldId id="261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VY_52_INOVACE_2/22_MĚŘENÍ_SPOTŘEBY_ELEKTRICKÉ_ENERGIE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Elektroměry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školy:    </a:t>
          </a:r>
          <a:r>
            <a:rPr lang="cs-CZ" sz="1300" kern="1200" dirty="0" smtClean="0"/>
            <a:t>MŠ a ZŠ, Veselí nad Moravou, Kollárova 1045</a:t>
          </a:r>
          <a:endParaRPr lang="cs-CZ" sz="13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Jiří Říha</a:t>
          </a:r>
          <a:endParaRPr lang="cs-CZ" sz="13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VY_52_INOVACE_2/22_MĚŘENÍ_SPOTŘEBY_ELEKTRICKÉ_ENERGIE</a:t>
          </a:r>
          <a:endParaRPr lang="cs-CZ" sz="13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Elektroměry</a:t>
          </a:r>
          <a:endParaRPr lang="cs-CZ" sz="13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CZ.1.07/1.4.00/21.0822</a:t>
          </a:r>
          <a:endParaRPr lang="cs-CZ" sz="13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286238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společně přečtou text, seznámí se se současnými elektroměry a na závěr vypočítají praktický příklad. Správná odpověď se objeví po kliknutí.</a:t>
            </a:r>
          </a:p>
          <a:p>
            <a:r>
              <a:rPr lang="cs-CZ" sz="3000" dirty="0" smtClean="0"/>
              <a:t>Žáci se seznámili s elektroměry a počítali i různé jiné příklady.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1.11.2012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26130"/>
          </a:xfrm>
        </p:spPr>
        <p:txBody>
          <a:bodyPr>
            <a:normAutofit/>
          </a:bodyPr>
          <a:lstStyle/>
          <a:p>
            <a:r>
              <a:rPr lang="cs-CZ" dirty="0" smtClean="0"/>
              <a:t>Elektroměry</a:t>
            </a:r>
            <a:br>
              <a:rPr lang="cs-CZ" dirty="0" smtClean="0"/>
            </a:br>
            <a:r>
              <a:rPr lang="cs-CZ" dirty="0" smtClean="0"/>
              <a:t>jsou měřící přístroje, které měří spotřebu elektrické energie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428860" y="1142984"/>
            <a:ext cx="4038600" cy="4525963"/>
          </a:xfrm>
          <a:prstGeom prst="rect">
            <a:avLst/>
          </a:prstGeom>
        </p:spPr>
        <p:txBody>
          <a:bodyPr/>
          <a:lstStyle/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Elektroměr pro celodenní spotřebu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Obrázek 2" descr="220px-Czech-electric-met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2786058"/>
            <a:ext cx="2357454" cy="31397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3"/>
          <p:cNvSpPr txBox="1">
            <a:spLocks/>
          </p:cNvSpPr>
          <p:nvPr/>
        </p:nvSpPr>
        <p:spPr>
          <a:xfrm>
            <a:off x="2790812" y="428604"/>
            <a:ext cx="4038600" cy="512605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Elektroměr rozdělený pro denní a noční spotřebu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Obrázek 2" descr="220px-Czech-multitariff-met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58" y="2857496"/>
            <a:ext cx="2357454" cy="31397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Jednotka elektrické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kilowatthodina</a:t>
            </a:r>
          </a:p>
          <a:p>
            <a:r>
              <a:rPr lang="cs-CZ" dirty="0" smtClean="0"/>
              <a:t>zkratka = kWh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Spočítej spotřebu elektrické energie: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8360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začátku měsíce byl stav v elektroměru -    25 637 kWh, </a:t>
            </a:r>
          </a:p>
          <a:p>
            <a:r>
              <a:rPr lang="cs-CZ" dirty="0"/>
              <a:t>n</a:t>
            </a:r>
            <a:r>
              <a:rPr lang="cs-CZ" dirty="0" smtClean="0"/>
              <a:t>a konci měsíce – 25 983 kWh. Kolik se během měsíce spotřebovalo elektrické energie?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4038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ADÁMEK, Petr.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27.8.2012]. Dostupný na WWW: &lt;http://cs.wikipedia.org/wiki/Soubor:Czech-electric-meter.jpg&gt;. </a:t>
            </a:r>
          </a:p>
          <a:p>
            <a:r>
              <a:rPr lang="cs-CZ" sz="1400" dirty="0" smtClean="0"/>
              <a:t>ADÁMEK, Petr.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27.8.2012]. </a:t>
            </a:r>
            <a:r>
              <a:rPr lang="cs-CZ" sz="1400" smtClean="0"/>
              <a:t>Dostupný na WWW: &lt;http://cs.wikipedia.org/wiki/Soubor:Czech-multitariff-meter.jpg&gt;. 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200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Elektroměry jsou měřící přístroje, které měří spotřebu elektrické energie</vt:lpstr>
      <vt:lpstr>Snímek 4</vt:lpstr>
      <vt:lpstr>Snímek 5</vt:lpstr>
      <vt:lpstr>Jednotka elektrické energie</vt:lpstr>
      <vt:lpstr>Spočítej spotřebu elektrické energie: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8</cp:revision>
  <dcterms:modified xsi:type="dcterms:W3CDTF">2012-12-10T18:04:02Z</dcterms:modified>
</cp:coreProperties>
</file>