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3" r:id="rId4"/>
    <p:sldId id="261" r:id="rId5"/>
    <p:sldId id="260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VY_52_INOVACE_2/31_ZKRAT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Zkrat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VY_52_INOVACE_2/31_ZKRAT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Zkrat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icuit_breaker_1_pole.jpg" TargetMode="External"/><Relationship Id="rId7" Type="http://schemas.openxmlformats.org/officeDocument/2006/relationships/hyperlink" Target="http://cs.wikipedia.org/wiki/Soubor:Fuse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ar_fuses.jpg" TargetMode="External"/><Relationship Id="rId5" Type="http://schemas.openxmlformats.org/officeDocument/2006/relationships/hyperlink" Target="http://cs.wikipedia.org/wiki/Soubor:Swiss_fuses.jpg" TargetMode="External"/><Relationship Id="rId4" Type="http://schemas.openxmlformats.org/officeDocument/2006/relationships/hyperlink" Target="http://cs.wikipedia.org/wiki/Soubor:Circuitbreak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 smtClean="0"/>
              <a:t>              pro </a:t>
            </a:r>
            <a:r>
              <a:rPr lang="cs-CZ" sz="3000" dirty="0"/>
              <a:t>základní </a:t>
            </a:r>
            <a:r>
              <a:rPr lang="cs-CZ" sz="3000" dirty="0" smtClean="0"/>
              <a:t>praktické školy. Je určen </a:t>
            </a:r>
            <a:r>
              <a:rPr lang="cs-CZ" sz="3000" dirty="0" smtClean="0"/>
              <a:t>                                k </a:t>
            </a:r>
            <a:r>
              <a:rPr lang="cs-CZ" sz="3000" dirty="0" smtClean="0"/>
              <a:t>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dirty="0" smtClean="0"/>
              <a:t>Ověřeno: 8.11.2012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 zkratu</a:t>
            </a:r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50012" y="2420888"/>
            <a:ext cx="4176464" cy="2784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03672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Bytové pojistky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2204864"/>
            <a:ext cx="4927880" cy="4077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95273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Elektromagnetické jističe</a:t>
            </a:r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1816" y="2204863"/>
            <a:ext cx="2824120" cy="421802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2919239"/>
            <a:ext cx="2381250" cy="2714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723126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Ostatní pojistky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2537389"/>
            <a:ext cx="3995936" cy="29969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463841" y="3199178"/>
            <a:ext cx="4958145" cy="167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80704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www.office.microsoft.com</a:t>
            </a:r>
            <a:endParaRPr lang="cs-CZ" sz="1400" dirty="0" smtClean="0"/>
          </a:p>
          <a:p>
            <a:r>
              <a:rPr lang="cs-CZ" sz="1400" dirty="0"/>
              <a:t>LEOTARD. </a:t>
            </a:r>
            <a:r>
              <a:rPr lang="cs-CZ" sz="1400" i="1" dirty="0"/>
              <a:t>Wikipedia.cz</a:t>
            </a:r>
            <a:r>
              <a:rPr lang="cs-CZ" sz="1400" dirty="0"/>
              <a:t> [online]. [cit. </a:t>
            </a:r>
            <a:r>
              <a:rPr lang="cs-CZ" sz="1400" dirty="0" smtClean="0"/>
              <a:t>20.10.2012</a:t>
            </a:r>
            <a:r>
              <a:rPr lang="cs-CZ" sz="1400" dirty="0"/>
              <a:t>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cs.wikipedia.org/wiki/Soubor:Cicuit_breaker_1_pole.jpg</a:t>
            </a:r>
            <a:endParaRPr lang="cs-CZ" sz="1400" dirty="0" smtClean="0"/>
          </a:p>
          <a:p>
            <a:r>
              <a:rPr lang="cs-CZ" sz="1400" dirty="0"/>
              <a:t>ALI. </a:t>
            </a:r>
            <a:r>
              <a:rPr lang="cs-CZ" sz="1400" i="1" dirty="0"/>
              <a:t>Wikipedia.cz</a:t>
            </a:r>
            <a:r>
              <a:rPr lang="cs-CZ" sz="1400" dirty="0"/>
              <a:t> [online]. [cit. </a:t>
            </a:r>
            <a:r>
              <a:rPr lang="cs-CZ" sz="1400" dirty="0" smtClean="0"/>
              <a:t>20.10.2012</a:t>
            </a:r>
            <a:r>
              <a:rPr lang="cs-CZ" sz="1400" dirty="0"/>
              <a:t>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cs.wikipedia.org/wiki/Soubor:Circuitbreaker.jpg</a:t>
            </a:r>
            <a:endParaRPr lang="cs-CZ" sz="1400" dirty="0" smtClean="0"/>
          </a:p>
          <a:p>
            <a:r>
              <a:rPr lang="cs-CZ" sz="1400" dirty="0"/>
              <a:t>MESKAUSKAS, </a:t>
            </a:r>
            <a:r>
              <a:rPr lang="cs-CZ" sz="1400" dirty="0" err="1"/>
              <a:t>Audrius</a:t>
            </a:r>
            <a:r>
              <a:rPr lang="cs-CZ" sz="1400" dirty="0"/>
              <a:t>. </a:t>
            </a:r>
            <a:r>
              <a:rPr lang="cs-CZ" sz="1400" i="1" dirty="0"/>
              <a:t>Wikipedia.cz</a:t>
            </a:r>
            <a:r>
              <a:rPr lang="cs-CZ" sz="1400" dirty="0"/>
              <a:t> [online]. [cit. </a:t>
            </a:r>
            <a:r>
              <a:rPr lang="cs-CZ" sz="1400" dirty="0" smtClean="0"/>
              <a:t>20.10.2012</a:t>
            </a:r>
            <a:r>
              <a:rPr lang="cs-CZ" sz="1400" dirty="0"/>
              <a:t>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cs.wikipedia.org/wiki/Soubor:Swiss_fuses.jpg</a:t>
            </a:r>
            <a:endParaRPr lang="cs-CZ" sz="1400" dirty="0" smtClean="0"/>
          </a:p>
          <a:p>
            <a:r>
              <a:rPr lang="cs-CZ" sz="1400" dirty="0"/>
              <a:t>MINDERHOUS. </a:t>
            </a:r>
            <a:r>
              <a:rPr lang="cs-CZ" sz="1400" i="1" dirty="0"/>
              <a:t>Wikipedia.cz</a:t>
            </a:r>
            <a:r>
              <a:rPr lang="cs-CZ" sz="1400" dirty="0"/>
              <a:t> [online]. [cit. </a:t>
            </a:r>
            <a:r>
              <a:rPr lang="cs-CZ" sz="1400" dirty="0" smtClean="0"/>
              <a:t>20.10.2012</a:t>
            </a:r>
            <a:r>
              <a:rPr lang="cs-CZ" sz="1400" dirty="0"/>
              <a:t>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cs.wikipedia.org/wiki/Soubor:Car_fuses.jpg</a:t>
            </a:r>
            <a:endParaRPr lang="cs-CZ" sz="1400" dirty="0" smtClean="0"/>
          </a:p>
          <a:p>
            <a:r>
              <a:rPr lang="cs-CZ" sz="1400" dirty="0"/>
              <a:t>HARAGAYATO. </a:t>
            </a:r>
            <a:r>
              <a:rPr lang="cs-CZ" sz="1400" i="1" dirty="0"/>
              <a:t>Wikipedia.cz</a:t>
            </a:r>
            <a:r>
              <a:rPr lang="cs-CZ" sz="1400" dirty="0"/>
              <a:t> [online]. [cit. </a:t>
            </a:r>
            <a:r>
              <a:rPr lang="cs-CZ" sz="1400" dirty="0" smtClean="0"/>
              <a:t>20.10.2012</a:t>
            </a:r>
            <a:r>
              <a:rPr lang="cs-CZ" sz="1400" dirty="0"/>
              <a:t>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cs.wikipedia.org/wiki/Soubor:Fuse.jpg</a:t>
            </a:r>
            <a:endParaRPr lang="cs-CZ" sz="1400" dirty="0" smtClean="0"/>
          </a:p>
          <a:p>
            <a:r>
              <a:rPr lang="it-IT" sz="1400" dirty="0"/>
              <a:t>LAWTON, Robert. </a:t>
            </a:r>
            <a:r>
              <a:rPr lang="it-IT" sz="1400" i="1" dirty="0"/>
              <a:t>Wikipedia.cz</a:t>
            </a:r>
            <a:r>
              <a:rPr lang="it-IT" sz="1400" dirty="0"/>
              <a:t> [online]. [cit. 30.11.2012]. Dostupný na WWW: http://cs.wikipedia.org/wiki/Soubor:Crossed_wires.JPG </a:t>
            </a:r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188</Words>
  <Application>Microsoft Office PowerPoint</Application>
  <PresentationFormat>Předvádění na obrazovce (4:3)</PresentationFormat>
  <Paragraphs>24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Příklad zkratu</vt:lpstr>
      <vt:lpstr>Bytové pojistky</vt:lpstr>
      <vt:lpstr>Elektromagnetické jističe</vt:lpstr>
      <vt:lpstr>Ostatní pojistky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7</cp:revision>
  <dcterms:modified xsi:type="dcterms:W3CDTF">2013-03-07T17:10:09Z</dcterms:modified>
</cp:coreProperties>
</file>