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4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VY_52_INOVACE_2/01_JAK_VIDÍ_NAŠE_OKO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Jak vidí naše oko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98324AC-3695-43B6-8364-554C76235D2C}" type="presOf" srcId="{445C7998-7549-48B0-BD68-D4F0167F02E5}" destId="{4D19AB04-24FA-40C2-B203-52AE3D15E171}" srcOrd="1" destOrd="0" presId="urn:microsoft.com/office/officeart/2005/8/layout/target3"/>
    <dgm:cxn modelId="{058DF569-EC67-4D62-957F-61B947EE33F5}" type="presOf" srcId="{C73C7642-F245-4585-8F88-243F9FAEF6CA}" destId="{59F530CB-4999-43B3-A00D-6AB53886BD77}" srcOrd="1" destOrd="0" presId="urn:microsoft.com/office/officeart/2005/8/layout/target3"/>
    <dgm:cxn modelId="{338EF555-B2F2-4768-8948-773C08A5E54E}" type="presOf" srcId="{019433A1-1324-4DE1-9E6F-32B851095F74}" destId="{E7297F21-D4FD-4A41-AE58-814D01A6B5E7}" srcOrd="1" destOrd="0" presId="urn:microsoft.com/office/officeart/2005/8/layout/target3"/>
    <dgm:cxn modelId="{CB8E5046-F000-48A7-B3B4-F8FAB5F9BDEC}" type="presOf" srcId="{FBBFC3EA-9D9D-4F3A-BEA6-9C2C0E46BF20}" destId="{832BF48F-0145-4429-9E02-8FCA946CCE9E}" srcOrd="1" destOrd="0" presId="urn:microsoft.com/office/officeart/2005/8/layout/target3"/>
    <dgm:cxn modelId="{25AF47E3-56B2-4572-869C-D46C58DB347D}" type="presOf" srcId="{C73C7642-F245-4585-8F88-243F9FAEF6CA}" destId="{9A9B6F4F-B6FF-4F2D-B640-A8473E589523}" srcOrd="0" destOrd="0" presId="urn:microsoft.com/office/officeart/2005/8/layout/target3"/>
    <dgm:cxn modelId="{3050E746-BC98-4281-842A-2F43C3CF9692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A373FB0-9362-4435-A4EE-56233BD7E7AB}" type="presOf" srcId="{FBBFC3EA-9D9D-4F3A-BEA6-9C2C0E46BF20}" destId="{643EA938-EDE0-4533-ACCC-D2BD6F3A527C}" srcOrd="0" destOrd="0" presId="urn:microsoft.com/office/officeart/2005/8/layout/target3"/>
    <dgm:cxn modelId="{49083145-ED96-4394-8B3A-2998A0E706EE}" type="presOf" srcId="{EBC41103-E2E5-4D48-9B4B-425520D3D098}" destId="{A27B6496-BF1B-4384-9217-9659064D5D6A}" srcOrd="1" destOrd="0" presId="urn:microsoft.com/office/officeart/2005/8/layout/target3"/>
    <dgm:cxn modelId="{7535C9A0-5570-42D4-987C-4481C3767507}" type="presOf" srcId="{445C7998-7549-48B0-BD68-D4F0167F02E5}" destId="{BC35EE03-4121-4EF9-923D-7CB6D30D358D}" srcOrd="0" destOrd="0" presId="urn:microsoft.com/office/officeart/2005/8/layout/target3"/>
    <dgm:cxn modelId="{2078F5A6-2E34-4D64-8755-6C8E06E385F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A108229-B1AB-4D97-B9AD-7FE1CEE985F0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6E43576-B398-4969-AA33-4900AC4ED33B}" type="presParOf" srcId="{71045F8C-00FA-488E-A7BD-E2E6753D979D}" destId="{3577EC6B-C980-4F34-8C69-4365E7B8FC8C}" srcOrd="0" destOrd="0" presId="urn:microsoft.com/office/officeart/2005/8/layout/target3"/>
    <dgm:cxn modelId="{5CDAD08F-B5D3-477A-9EBA-1FF90D01E0FD}" type="presParOf" srcId="{71045F8C-00FA-488E-A7BD-E2E6753D979D}" destId="{6940EB87-DC1D-4BC3-9408-9AC2E1FFC039}" srcOrd="1" destOrd="0" presId="urn:microsoft.com/office/officeart/2005/8/layout/target3"/>
    <dgm:cxn modelId="{0861D425-D560-48CC-B387-D430CDEA8CDE}" type="presParOf" srcId="{71045F8C-00FA-488E-A7BD-E2E6753D979D}" destId="{BC35EE03-4121-4EF9-923D-7CB6D30D358D}" srcOrd="2" destOrd="0" presId="urn:microsoft.com/office/officeart/2005/8/layout/target3"/>
    <dgm:cxn modelId="{A90B13CD-54D4-4C31-A254-28C029C02F84}" type="presParOf" srcId="{71045F8C-00FA-488E-A7BD-E2E6753D979D}" destId="{C95EEA27-3CBF-4645-A92D-9D8AF5C1CBFC}" srcOrd="3" destOrd="0" presId="urn:microsoft.com/office/officeart/2005/8/layout/target3"/>
    <dgm:cxn modelId="{BA2469DF-923A-44F5-BC1F-4A16E3DE8D8A}" type="presParOf" srcId="{71045F8C-00FA-488E-A7BD-E2E6753D979D}" destId="{851BB866-B6AE-4566-893F-4C635BA974FC}" srcOrd="4" destOrd="0" presId="urn:microsoft.com/office/officeart/2005/8/layout/target3"/>
    <dgm:cxn modelId="{52105808-B7CF-4F64-B3C3-5E725F9E5579}" type="presParOf" srcId="{71045F8C-00FA-488E-A7BD-E2E6753D979D}" destId="{643EA938-EDE0-4533-ACCC-D2BD6F3A527C}" srcOrd="5" destOrd="0" presId="urn:microsoft.com/office/officeart/2005/8/layout/target3"/>
    <dgm:cxn modelId="{CD0C4FB9-4B0C-4EE8-A45C-B19A46418446}" type="presParOf" srcId="{71045F8C-00FA-488E-A7BD-E2E6753D979D}" destId="{92F31B18-D66D-4CC7-89B9-378928DE877D}" srcOrd="6" destOrd="0" presId="urn:microsoft.com/office/officeart/2005/8/layout/target3"/>
    <dgm:cxn modelId="{89D5B03F-C370-4D4F-B954-28CCE5D2065C}" type="presParOf" srcId="{71045F8C-00FA-488E-A7BD-E2E6753D979D}" destId="{902074E1-B931-4618-97F1-FADBE82E9C3C}" srcOrd="7" destOrd="0" presId="urn:microsoft.com/office/officeart/2005/8/layout/target3"/>
    <dgm:cxn modelId="{140EF3E5-9E65-47D9-AAC0-07A73E763CDA}" type="presParOf" srcId="{71045F8C-00FA-488E-A7BD-E2E6753D979D}" destId="{A3817367-F2BC-482F-8832-FA00B51DCCF3}" srcOrd="8" destOrd="0" presId="urn:microsoft.com/office/officeart/2005/8/layout/target3"/>
    <dgm:cxn modelId="{EC22A516-47E9-4485-8454-A90685A1BF0D}" type="presParOf" srcId="{71045F8C-00FA-488E-A7BD-E2E6753D979D}" destId="{2DD79E57-A63E-47D4-A1AB-6DF333476AD4}" srcOrd="9" destOrd="0" presId="urn:microsoft.com/office/officeart/2005/8/layout/target3"/>
    <dgm:cxn modelId="{6EC2BB3A-12EC-4BA9-9356-E64680F8E0C3}" type="presParOf" srcId="{71045F8C-00FA-488E-A7BD-E2E6753D979D}" destId="{648967D3-ED80-4214-8D87-4E7012561E4A}" srcOrd="10" destOrd="0" presId="urn:microsoft.com/office/officeart/2005/8/layout/target3"/>
    <dgm:cxn modelId="{E78CE630-D34D-4C76-9C30-F5E6AE3D57C1}" type="presParOf" srcId="{71045F8C-00FA-488E-A7BD-E2E6753D979D}" destId="{9A9B6F4F-B6FF-4F2D-B640-A8473E589523}" srcOrd="11" destOrd="0" presId="urn:microsoft.com/office/officeart/2005/8/layout/target3"/>
    <dgm:cxn modelId="{67EE9E17-7476-473E-929D-13183185171B}" type="presParOf" srcId="{71045F8C-00FA-488E-A7BD-E2E6753D979D}" destId="{13BD0FAF-9F2C-4708-9E63-A8E8E5252943}" srcOrd="12" destOrd="0" presId="urn:microsoft.com/office/officeart/2005/8/layout/target3"/>
    <dgm:cxn modelId="{2627D9F0-2581-4CAE-B7D2-96056E057FB9}" type="presParOf" srcId="{71045F8C-00FA-488E-A7BD-E2E6753D979D}" destId="{6821E7C9-5E4B-45FA-8F82-01E6F26FAA25}" srcOrd="13" destOrd="0" presId="urn:microsoft.com/office/officeart/2005/8/layout/target3"/>
    <dgm:cxn modelId="{AB54439D-7521-4630-86B5-2317B7B30C38}" type="presParOf" srcId="{71045F8C-00FA-488E-A7BD-E2E6753D979D}" destId="{3BA01B75-849B-4716-8BCD-084A86FF328F}" srcOrd="14" destOrd="0" presId="urn:microsoft.com/office/officeart/2005/8/layout/target3"/>
    <dgm:cxn modelId="{29DCF8AE-84C3-4E40-AD9F-43E866922BE2}" type="presParOf" srcId="{71045F8C-00FA-488E-A7BD-E2E6753D979D}" destId="{4D19AB04-24FA-40C2-B203-52AE3D15E171}" srcOrd="15" destOrd="0" presId="urn:microsoft.com/office/officeart/2005/8/layout/target3"/>
    <dgm:cxn modelId="{65A35383-5C27-494B-8B09-1A195CE942CA}" type="presParOf" srcId="{71045F8C-00FA-488E-A7BD-E2E6753D979D}" destId="{832BF48F-0145-4429-9E02-8FCA946CCE9E}" srcOrd="16" destOrd="0" presId="urn:microsoft.com/office/officeart/2005/8/layout/target3"/>
    <dgm:cxn modelId="{5C4C3BA2-DB36-4788-BCFE-640D6E9A8AF2}" type="presParOf" srcId="{71045F8C-00FA-488E-A7BD-E2E6753D979D}" destId="{E7297F21-D4FD-4A41-AE58-814D01A6B5E7}" srcOrd="17" destOrd="0" presId="urn:microsoft.com/office/officeart/2005/8/layout/target3"/>
    <dgm:cxn modelId="{7648A640-1901-447B-B887-BFF6EDB9B34D}" type="presParOf" srcId="{71045F8C-00FA-488E-A7BD-E2E6753D979D}" destId="{59F530CB-4999-43B3-A00D-6AB53886BD77}" srcOrd="18" destOrd="0" presId="urn:microsoft.com/office/officeart/2005/8/layout/target3"/>
    <dgm:cxn modelId="{A15F0F47-63C8-4188-929A-C6320FE9D2F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VY_52_INOVACE_2/01_JAK_VIDÍ_NAŠE_OKO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Jak vidí naše oko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/index.php?title=File:Eye_scheme_mulitlingual.svg&amp;page=1&amp;uselang=cs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</a:t>
            </a:r>
            <a:r>
              <a:rPr lang="cs-CZ" sz="3000" dirty="0" smtClean="0"/>
              <a:t>. Na fotografii najede šipka, žáci určují název části oka. Kliknutím se zobrazí správný název. Dále od ruky domalují oko a určují části oka. Na posledním obrázku hádají, pod kterým číslem je panenka a duhovka, po kliknutí najede správná odpověď.</a:t>
            </a:r>
          </a:p>
          <a:p>
            <a:r>
              <a:rPr lang="cs-CZ" sz="3000" smtClean="0"/>
              <a:t>Žáci </a:t>
            </a:r>
            <a:r>
              <a:rPr lang="cs-CZ" sz="3000"/>
              <a:t>a</a:t>
            </a:r>
            <a:r>
              <a:rPr lang="cs-CZ" sz="3000" smtClean="0"/>
              <a:t>ktivně spolupracovali.</a:t>
            </a:r>
            <a:endParaRPr lang="cs-CZ" sz="3000" dirty="0" smtClean="0"/>
          </a:p>
          <a:p>
            <a:r>
              <a:rPr lang="cs-CZ" sz="3000" dirty="0" smtClean="0"/>
              <a:t>Vytvořeno: srpen 2012</a:t>
            </a:r>
          </a:p>
          <a:p>
            <a:r>
              <a:rPr lang="cs-CZ" sz="3000" dirty="0" smtClean="0"/>
              <a:t>Ověřeno: 13.11.2012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Kudy vchází do oka světlo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671568"/>
            <a:ext cx="5551693" cy="4163770"/>
          </a:xfrm>
          <a:prstGeom prst="rect">
            <a:avLst/>
          </a:prstGeom>
        </p:spPr>
      </p:pic>
      <p:cxnSp>
        <p:nvCxnSpPr>
          <p:cNvPr id="12" name="Přímá spojnice se šipkou 11"/>
          <p:cNvCxnSpPr/>
          <p:nvPr/>
        </p:nvCxnSpPr>
        <p:spPr>
          <a:xfrm flipV="1">
            <a:off x="2555776" y="4047832"/>
            <a:ext cx="3063878" cy="144016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39552" y="5250563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panenka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65614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brání přístupu světla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671568"/>
            <a:ext cx="5551693" cy="4163770"/>
          </a:xfrm>
          <a:prstGeom prst="rect">
            <a:avLst/>
          </a:prstGeom>
        </p:spPr>
      </p:pic>
      <p:cxnSp>
        <p:nvCxnSpPr>
          <p:cNvPr id="12" name="Přímá spojnice se šipkou 11"/>
          <p:cNvCxnSpPr/>
          <p:nvPr/>
        </p:nvCxnSpPr>
        <p:spPr>
          <a:xfrm>
            <a:off x="2271370" y="3429000"/>
            <a:ext cx="3063878" cy="504056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11560" y="3096253"/>
            <a:ext cx="16598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duhovka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68614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Domaluj oko</a:t>
            </a:r>
            <a:endParaRPr lang="cs-CZ" dirty="0"/>
          </a:p>
        </p:txBody>
      </p:sp>
      <p:sp>
        <p:nvSpPr>
          <p:cNvPr id="5" name="Volný tvar 4"/>
          <p:cNvSpPr/>
          <p:nvPr/>
        </p:nvSpPr>
        <p:spPr>
          <a:xfrm>
            <a:off x="2313709" y="2422196"/>
            <a:ext cx="4738255" cy="1013731"/>
          </a:xfrm>
          <a:custGeom>
            <a:avLst/>
            <a:gdLst>
              <a:gd name="connsiteX0" fmla="*/ 0 w 4738255"/>
              <a:gd name="connsiteY0" fmla="*/ 972168 h 1013731"/>
              <a:gd name="connsiteX1" fmla="*/ 69273 w 4738255"/>
              <a:gd name="connsiteY1" fmla="*/ 944459 h 1013731"/>
              <a:gd name="connsiteX2" fmla="*/ 110836 w 4738255"/>
              <a:gd name="connsiteY2" fmla="*/ 930604 h 1013731"/>
              <a:gd name="connsiteX3" fmla="*/ 207818 w 4738255"/>
              <a:gd name="connsiteY3" fmla="*/ 861331 h 1013731"/>
              <a:gd name="connsiteX4" fmla="*/ 290946 w 4738255"/>
              <a:gd name="connsiteY4" fmla="*/ 805913 h 1013731"/>
              <a:gd name="connsiteX5" fmla="*/ 374073 w 4738255"/>
              <a:gd name="connsiteY5" fmla="*/ 750495 h 1013731"/>
              <a:gd name="connsiteX6" fmla="*/ 415636 w 4738255"/>
              <a:gd name="connsiteY6" fmla="*/ 722786 h 1013731"/>
              <a:gd name="connsiteX7" fmla="*/ 484909 w 4738255"/>
              <a:gd name="connsiteY7" fmla="*/ 667368 h 1013731"/>
              <a:gd name="connsiteX8" fmla="*/ 568036 w 4738255"/>
              <a:gd name="connsiteY8" fmla="*/ 611949 h 1013731"/>
              <a:gd name="connsiteX9" fmla="*/ 678873 w 4738255"/>
              <a:gd name="connsiteY9" fmla="*/ 528822 h 1013731"/>
              <a:gd name="connsiteX10" fmla="*/ 720436 w 4738255"/>
              <a:gd name="connsiteY10" fmla="*/ 501113 h 1013731"/>
              <a:gd name="connsiteX11" fmla="*/ 789709 w 4738255"/>
              <a:gd name="connsiteY11" fmla="*/ 445695 h 1013731"/>
              <a:gd name="connsiteX12" fmla="*/ 831273 w 4738255"/>
              <a:gd name="connsiteY12" fmla="*/ 431840 h 1013731"/>
              <a:gd name="connsiteX13" fmla="*/ 900546 w 4738255"/>
              <a:gd name="connsiteY13" fmla="*/ 376422 h 1013731"/>
              <a:gd name="connsiteX14" fmla="*/ 983673 w 4738255"/>
              <a:gd name="connsiteY14" fmla="*/ 334859 h 1013731"/>
              <a:gd name="connsiteX15" fmla="*/ 1052946 w 4738255"/>
              <a:gd name="connsiteY15" fmla="*/ 293295 h 1013731"/>
              <a:gd name="connsiteX16" fmla="*/ 1094509 w 4738255"/>
              <a:gd name="connsiteY16" fmla="*/ 265586 h 1013731"/>
              <a:gd name="connsiteX17" fmla="*/ 1177636 w 4738255"/>
              <a:gd name="connsiteY17" fmla="*/ 237877 h 1013731"/>
              <a:gd name="connsiteX18" fmla="*/ 1219200 w 4738255"/>
              <a:gd name="connsiteY18" fmla="*/ 210168 h 1013731"/>
              <a:gd name="connsiteX19" fmla="*/ 1274618 w 4738255"/>
              <a:gd name="connsiteY19" fmla="*/ 196313 h 1013731"/>
              <a:gd name="connsiteX20" fmla="*/ 1316182 w 4738255"/>
              <a:gd name="connsiteY20" fmla="*/ 182459 h 1013731"/>
              <a:gd name="connsiteX21" fmla="*/ 1343891 w 4738255"/>
              <a:gd name="connsiteY21" fmla="*/ 154749 h 1013731"/>
              <a:gd name="connsiteX22" fmla="*/ 1385455 w 4738255"/>
              <a:gd name="connsiteY22" fmla="*/ 140895 h 1013731"/>
              <a:gd name="connsiteX23" fmla="*/ 1510146 w 4738255"/>
              <a:gd name="connsiteY23" fmla="*/ 113186 h 1013731"/>
              <a:gd name="connsiteX24" fmla="*/ 1593273 w 4738255"/>
              <a:gd name="connsiteY24" fmla="*/ 99331 h 1013731"/>
              <a:gd name="connsiteX25" fmla="*/ 1662546 w 4738255"/>
              <a:gd name="connsiteY25" fmla="*/ 85477 h 1013731"/>
              <a:gd name="connsiteX26" fmla="*/ 1828800 w 4738255"/>
              <a:gd name="connsiteY26" fmla="*/ 71622 h 1013731"/>
              <a:gd name="connsiteX27" fmla="*/ 2036618 w 4738255"/>
              <a:gd name="connsiteY27" fmla="*/ 43913 h 1013731"/>
              <a:gd name="connsiteX28" fmla="*/ 2119746 w 4738255"/>
              <a:gd name="connsiteY28" fmla="*/ 30059 h 1013731"/>
              <a:gd name="connsiteX29" fmla="*/ 2313709 w 4738255"/>
              <a:gd name="connsiteY29" fmla="*/ 16204 h 1013731"/>
              <a:gd name="connsiteX30" fmla="*/ 2396836 w 4738255"/>
              <a:gd name="connsiteY30" fmla="*/ 2349 h 1013731"/>
              <a:gd name="connsiteX31" fmla="*/ 3034146 w 4738255"/>
              <a:gd name="connsiteY31" fmla="*/ 30059 h 1013731"/>
              <a:gd name="connsiteX32" fmla="*/ 3089564 w 4738255"/>
              <a:gd name="connsiteY32" fmla="*/ 43913 h 1013731"/>
              <a:gd name="connsiteX33" fmla="*/ 3144982 w 4738255"/>
              <a:gd name="connsiteY33" fmla="*/ 71622 h 1013731"/>
              <a:gd name="connsiteX34" fmla="*/ 3228109 w 4738255"/>
              <a:gd name="connsiteY34" fmla="*/ 99331 h 1013731"/>
              <a:gd name="connsiteX35" fmla="*/ 3325091 w 4738255"/>
              <a:gd name="connsiteY35" fmla="*/ 127040 h 1013731"/>
              <a:gd name="connsiteX36" fmla="*/ 3435927 w 4738255"/>
              <a:gd name="connsiteY36" fmla="*/ 182459 h 1013731"/>
              <a:gd name="connsiteX37" fmla="*/ 3491346 w 4738255"/>
              <a:gd name="connsiteY37" fmla="*/ 210168 h 1013731"/>
              <a:gd name="connsiteX38" fmla="*/ 3574473 w 4738255"/>
              <a:gd name="connsiteY38" fmla="*/ 237877 h 1013731"/>
              <a:gd name="connsiteX39" fmla="*/ 3657600 w 4738255"/>
              <a:gd name="connsiteY39" fmla="*/ 279440 h 1013731"/>
              <a:gd name="connsiteX40" fmla="*/ 3782291 w 4738255"/>
              <a:gd name="connsiteY40" fmla="*/ 334859 h 1013731"/>
              <a:gd name="connsiteX41" fmla="*/ 3879273 w 4738255"/>
              <a:gd name="connsiteY41" fmla="*/ 376422 h 1013731"/>
              <a:gd name="connsiteX42" fmla="*/ 4003964 w 4738255"/>
              <a:gd name="connsiteY42" fmla="*/ 431840 h 1013731"/>
              <a:gd name="connsiteX43" fmla="*/ 4045527 w 4738255"/>
              <a:gd name="connsiteY43" fmla="*/ 445695 h 1013731"/>
              <a:gd name="connsiteX44" fmla="*/ 4087091 w 4738255"/>
              <a:gd name="connsiteY44" fmla="*/ 459549 h 1013731"/>
              <a:gd name="connsiteX45" fmla="*/ 4114800 w 4738255"/>
              <a:gd name="connsiteY45" fmla="*/ 487259 h 1013731"/>
              <a:gd name="connsiteX46" fmla="*/ 4211782 w 4738255"/>
              <a:gd name="connsiteY46" fmla="*/ 528822 h 1013731"/>
              <a:gd name="connsiteX47" fmla="*/ 4253346 w 4738255"/>
              <a:gd name="connsiteY47" fmla="*/ 570386 h 1013731"/>
              <a:gd name="connsiteX48" fmla="*/ 4336473 w 4738255"/>
              <a:gd name="connsiteY48" fmla="*/ 625804 h 1013731"/>
              <a:gd name="connsiteX49" fmla="*/ 4378036 w 4738255"/>
              <a:gd name="connsiteY49" fmla="*/ 653513 h 1013731"/>
              <a:gd name="connsiteX50" fmla="*/ 4447309 w 4738255"/>
              <a:gd name="connsiteY50" fmla="*/ 695077 h 1013731"/>
              <a:gd name="connsiteX51" fmla="*/ 4516582 w 4738255"/>
              <a:gd name="connsiteY51" fmla="*/ 778204 h 1013731"/>
              <a:gd name="connsiteX52" fmla="*/ 4558146 w 4738255"/>
              <a:gd name="connsiteY52" fmla="*/ 819768 h 1013731"/>
              <a:gd name="connsiteX53" fmla="*/ 4585855 w 4738255"/>
              <a:gd name="connsiteY53" fmla="*/ 861331 h 1013731"/>
              <a:gd name="connsiteX54" fmla="*/ 4627418 w 4738255"/>
              <a:gd name="connsiteY54" fmla="*/ 889040 h 1013731"/>
              <a:gd name="connsiteX55" fmla="*/ 4710546 w 4738255"/>
              <a:gd name="connsiteY55" fmla="*/ 972168 h 1013731"/>
              <a:gd name="connsiteX56" fmla="*/ 4738255 w 4738255"/>
              <a:gd name="connsiteY56" fmla="*/ 1013731 h 10137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4738255" h="1013731">
                <a:moveTo>
                  <a:pt x="0" y="972168"/>
                </a:moveTo>
                <a:cubicBezTo>
                  <a:pt x="23091" y="962932"/>
                  <a:pt x="45987" y="953191"/>
                  <a:pt x="69273" y="944459"/>
                </a:cubicBezTo>
                <a:cubicBezTo>
                  <a:pt x="82947" y="939331"/>
                  <a:pt x="97774" y="937135"/>
                  <a:pt x="110836" y="930604"/>
                </a:cubicBezTo>
                <a:cubicBezTo>
                  <a:pt x="133363" y="919340"/>
                  <a:pt x="192122" y="872318"/>
                  <a:pt x="207818" y="861331"/>
                </a:cubicBezTo>
                <a:cubicBezTo>
                  <a:pt x="235100" y="842233"/>
                  <a:pt x="263237" y="824386"/>
                  <a:pt x="290946" y="805913"/>
                </a:cubicBezTo>
                <a:lnTo>
                  <a:pt x="374073" y="750495"/>
                </a:lnTo>
                <a:cubicBezTo>
                  <a:pt x="387927" y="741259"/>
                  <a:pt x="403862" y="734560"/>
                  <a:pt x="415636" y="722786"/>
                </a:cubicBezTo>
                <a:cubicBezTo>
                  <a:pt x="496262" y="642163"/>
                  <a:pt x="380033" y="754765"/>
                  <a:pt x="484909" y="667368"/>
                </a:cubicBezTo>
                <a:cubicBezTo>
                  <a:pt x="554096" y="609712"/>
                  <a:pt x="494993" y="636298"/>
                  <a:pt x="568036" y="611949"/>
                </a:cubicBezTo>
                <a:cubicBezTo>
                  <a:pt x="619295" y="560692"/>
                  <a:pt x="584877" y="591486"/>
                  <a:pt x="678873" y="528822"/>
                </a:cubicBezTo>
                <a:cubicBezTo>
                  <a:pt x="692727" y="519586"/>
                  <a:pt x="708662" y="512887"/>
                  <a:pt x="720436" y="501113"/>
                </a:cubicBezTo>
                <a:cubicBezTo>
                  <a:pt x="746208" y="475342"/>
                  <a:pt x="754756" y="463172"/>
                  <a:pt x="789709" y="445695"/>
                </a:cubicBezTo>
                <a:cubicBezTo>
                  <a:pt x="802771" y="439164"/>
                  <a:pt x="818211" y="438371"/>
                  <a:pt x="831273" y="431840"/>
                </a:cubicBezTo>
                <a:cubicBezTo>
                  <a:pt x="888125" y="403414"/>
                  <a:pt x="857594" y="410783"/>
                  <a:pt x="900546" y="376422"/>
                </a:cubicBezTo>
                <a:cubicBezTo>
                  <a:pt x="938915" y="345727"/>
                  <a:pt x="939771" y="349492"/>
                  <a:pt x="983673" y="334859"/>
                </a:cubicBezTo>
                <a:cubicBezTo>
                  <a:pt x="1037795" y="280735"/>
                  <a:pt x="981005" y="329265"/>
                  <a:pt x="1052946" y="293295"/>
                </a:cubicBezTo>
                <a:cubicBezTo>
                  <a:pt x="1067839" y="285849"/>
                  <a:pt x="1079293" y="272349"/>
                  <a:pt x="1094509" y="265586"/>
                </a:cubicBezTo>
                <a:cubicBezTo>
                  <a:pt x="1121199" y="253724"/>
                  <a:pt x="1177636" y="237877"/>
                  <a:pt x="1177636" y="237877"/>
                </a:cubicBezTo>
                <a:cubicBezTo>
                  <a:pt x="1191491" y="228641"/>
                  <a:pt x="1203895" y="216727"/>
                  <a:pt x="1219200" y="210168"/>
                </a:cubicBezTo>
                <a:cubicBezTo>
                  <a:pt x="1236702" y="202667"/>
                  <a:pt x="1256309" y="201544"/>
                  <a:pt x="1274618" y="196313"/>
                </a:cubicBezTo>
                <a:cubicBezTo>
                  <a:pt x="1288660" y="192301"/>
                  <a:pt x="1302327" y="187077"/>
                  <a:pt x="1316182" y="182459"/>
                </a:cubicBezTo>
                <a:cubicBezTo>
                  <a:pt x="1325418" y="173222"/>
                  <a:pt x="1332690" y="161470"/>
                  <a:pt x="1343891" y="154749"/>
                </a:cubicBezTo>
                <a:cubicBezTo>
                  <a:pt x="1356414" y="147235"/>
                  <a:pt x="1371413" y="144907"/>
                  <a:pt x="1385455" y="140895"/>
                </a:cubicBezTo>
                <a:cubicBezTo>
                  <a:pt x="1424384" y="129773"/>
                  <a:pt x="1470846" y="120331"/>
                  <a:pt x="1510146" y="113186"/>
                </a:cubicBezTo>
                <a:cubicBezTo>
                  <a:pt x="1537784" y="108161"/>
                  <a:pt x="1565635" y="104356"/>
                  <a:pt x="1593273" y="99331"/>
                </a:cubicBezTo>
                <a:cubicBezTo>
                  <a:pt x="1616441" y="95119"/>
                  <a:pt x="1639159" y="88228"/>
                  <a:pt x="1662546" y="85477"/>
                </a:cubicBezTo>
                <a:cubicBezTo>
                  <a:pt x="1717775" y="78979"/>
                  <a:pt x="1773382" y="76240"/>
                  <a:pt x="1828800" y="71622"/>
                </a:cubicBezTo>
                <a:cubicBezTo>
                  <a:pt x="1929056" y="38205"/>
                  <a:pt x="1833211" y="66514"/>
                  <a:pt x="2036618" y="43913"/>
                </a:cubicBezTo>
                <a:cubicBezTo>
                  <a:pt x="2064538" y="40811"/>
                  <a:pt x="2091794" y="32854"/>
                  <a:pt x="2119746" y="30059"/>
                </a:cubicBezTo>
                <a:cubicBezTo>
                  <a:pt x="2184243" y="23609"/>
                  <a:pt x="2249055" y="20822"/>
                  <a:pt x="2313709" y="16204"/>
                </a:cubicBezTo>
                <a:cubicBezTo>
                  <a:pt x="2341418" y="11586"/>
                  <a:pt x="2368745" y="2349"/>
                  <a:pt x="2396836" y="2349"/>
                </a:cubicBezTo>
                <a:cubicBezTo>
                  <a:pt x="2615397" y="2349"/>
                  <a:pt x="2824039" y="-11962"/>
                  <a:pt x="3034146" y="30059"/>
                </a:cubicBezTo>
                <a:cubicBezTo>
                  <a:pt x="3052817" y="33793"/>
                  <a:pt x="3071091" y="39295"/>
                  <a:pt x="3089564" y="43913"/>
                </a:cubicBezTo>
                <a:cubicBezTo>
                  <a:pt x="3108037" y="53149"/>
                  <a:pt x="3125806" y="63952"/>
                  <a:pt x="3144982" y="71622"/>
                </a:cubicBezTo>
                <a:cubicBezTo>
                  <a:pt x="3172101" y="82470"/>
                  <a:pt x="3200400" y="90095"/>
                  <a:pt x="3228109" y="99331"/>
                </a:cubicBezTo>
                <a:cubicBezTo>
                  <a:pt x="3287741" y="119208"/>
                  <a:pt x="3255500" y="109643"/>
                  <a:pt x="3325091" y="127040"/>
                </a:cubicBezTo>
                <a:lnTo>
                  <a:pt x="3435927" y="182459"/>
                </a:lnTo>
                <a:cubicBezTo>
                  <a:pt x="3454400" y="191696"/>
                  <a:pt x="3471752" y="203637"/>
                  <a:pt x="3491346" y="210168"/>
                </a:cubicBezTo>
                <a:cubicBezTo>
                  <a:pt x="3519055" y="219404"/>
                  <a:pt x="3550171" y="221675"/>
                  <a:pt x="3574473" y="237877"/>
                </a:cubicBezTo>
                <a:cubicBezTo>
                  <a:pt x="3628187" y="273687"/>
                  <a:pt x="3600239" y="260321"/>
                  <a:pt x="3657600" y="279440"/>
                </a:cubicBezTo>
                <a:cubicBezTo>
                  <a:pt x="3779861" y="360946"/>
                  <a:pt x="3584446" y="235937"/>
                  <a:pt x="3782291" y="334859"/>
                </a:cubicBezTo>
                <a:cubicBezTo>
                  <a:pt x="3850771" y="369099"/>
                  <a:pt x="3818116" y="356037"/>
                  <a:pt x="3879273" y="376422"/>
                </a:cubicBezTo>
                <a:cubicBezTo>
                  <a:pt x="3945140" y="420334"/>
                  <a:pt x="3905038" y="398864"/>
                  <a:pt x="4003964" y="431840"/>
                </a:cubicBezTo>
                <a:lnTo>
                  <a:pt x="4045527" y="445695"/>
                </a:lnTo>
                <a:lnTo>
                  <a:pt x="4087091" y="459549"/>
                </a:lnTo>
                <a:cubicBezTo>
                  <a:pt x="4096327" y="468786"/>
                  <a:pt x="4103117" y="481417"/>
                  <a:pt x="4114800" y="487259"/>
                </a:cubicBezTo>
                <a:cubicBezTo>
                  <a:pt x="4207231" y="533475"/>
                  <a:pt x="4136134" y="465783"/>
                  <a:pt x="4211782" y="528822"/>
                </a:cubicBezTo>
                <a:cubicBezTo>
                  <a:pt x="4226834" y="541365"/>
                  <a:pt x="4237880" y="558357"/>
                  <a:pt x="4253346" y="570386"/>
                </a:cubicBezTo>
                <a:cubicBezTo>
                  <a:pt x="4279633" y="590832"/>
                  <a:pt x="4308764" y="607331"/>
                  <a:pt x="4336473" y="625804"/>
                </a:cubicBezTo>
                <a:cubicBezTo>
                  <a:pt x="4350327" y="635040"/>
                  <a:pt x="4366262" y="641739"/>
                  <a:pt x="4378036" y="653513"/>
                </a:cubicBezTo>
                <a:cubicBezTo>
                  <a:pt x="4416073" y="691548"/>
                  <a:pt x="4393354" y="677091"/>
                  <a:pt x="4447309" y="695077"/>
                </a:cubicBezTo>
                <a:cubicBezTo>
                  <a:pt x="4568730" y="816495"/>
                  <a:pt x="4420145" y="662479"/>
                  <a:pt x="4516582" y="778204"/>
                </a:cubicBezTo>
                <a:cubicBezTo>
                  <a:pt x="4529125" y="793256"/>
                  <a:pt x="4545603" y="804716"/>
                  <a:pt x="4558146" y="819768"/>
                </a:cubicBezTo>
                <a:cubicBezTo>
                  <a:pt x="4568806" y="832560"/>
                  <a:pt x="4574081" y="849557"/>
                  <a:pt x="4585855" y="861331"/>
                </a:cubicBezTo>
                <a:cubicBezTo>
                  <a:pt x="4597629" y="873105"/>
                  <a:pt x="4614973" y="877978"/>
                  <a:pt x="4627418" y="889040"/>
                </a:cubicBezTo>
                <a:cubicBezTo>
                  <a:pt x="4656707" y="915074"/>
                  <a:pt x="4688809" y="939563"/>
                  <a:pt x="4710546" y="972168"/>
                </a:cubicBezTo>
                <a:lnTo>
                  <a:pt x="4738255" y="1013731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2327564" y="3394364"/>
            <a:ext cx="4724400" cy="1052945"/>
          </a:xfrm>
          <a:custGeom>
            <a:avLst/>
            <a:gdLst>
              <a:gd name="connsiteX0" fmla="*/ 0 w 4724400"/>
              <a:gd name="connsiteY0" fmla="*/ 0 h 1052945"/>
              <a:gd name="connsiteX1" fmla="*/ 41563 w 4724400"/>
              <a:gd name="connsiteY1" fmla="*/ 69272 h 1052945"/>
              <a:gd name="connsiteX2" fmla="*/ 96981 w 4724400"/>
              <a:gd name="connsiteY2" fmla="*/ 96981 h 1052945"/>
              <a:gd name="connsiteX3" fmla="*/ 124691 w 4724400"/>
              <a:gd name="connsiteY3" fmla="*/ 124691 h 1052945"/>
              <a:gd name="connsiteX4" fmla="*/ 166254 w 4724400"/>
              <a:gd name="connsiteY4" fmla="*/ 152400 h 1052945"/>
              <a:gd name="connsiteX5" fmla="*/ 207818 w 4724400"/>
              <a:gd name="connsiteY5" fmla="*/ 193963 h 1052945"/>
              <a:gd name="connsiteX6" fmla="*/ 249381 w 4724400"/>
              <a:gd name="connsiteY6" fmla="*/ 221672 h 1052945"/>
              <a:gd name="connsiteX7" fmla="*/ 304800 w 4724400"/>
              <a:gd name="connsiteY7" fmla="*/ 277091 h 1052945"/>
              <a:gd name="connsiteX8" fmla="*/ 346363 w 4724400"/>
              <a:gd name="connsiteY8" fmla="*/ 318654 h 1052945"/>
              <a:gd name="connsiteX9" fmla="*/ 429491 w 4724400"/>
              <a:gd name="connsiteY9" fmla="*/ 374072 h 1052945"/>
              <a:gd name="connsiteX10" fmla="*/ 471054 w 4724400"/>
              <a:gd name="connsiteY10" fmla="*/ 401781 h 1052945"/>
              <a:gd name="connsiteX11" fmla="*/ 498763 w 4724400"/>
              <a:gd name="connsiteY11" fmla="*/ 429491 h 1052945"/>
              <a:gd name="connsiteX12" fmla="*/ 554181 w 4724400"/>
              <a:gd name="connsiteY12" fmla="*/ 457200 h 1052945"/>
              <a:gd name="connsiteX13" fmla="*/ 623454 w 4724400"/>
              <a:gd name="connsiteY13" fmla="*/ 526472 h 1052945"/>
              <a:gd name="connsiteX14" fmla="*/ 706581 w 4724400"/>
              <a:gd name="connsiteY14" fmla="*/ 581891 h 1052945"/>
              <a:gd name="connsiteX15" fmla="*/ 775854 w 4724400"/>
              <a:gd name="connsiteY15" fmla="*/ 623454 h 1052945"/>
              <a:gd name="connsiteX16" fmla="*/ 872836 w 4724400"/>
              <a:gd name="connsiteY16" fmla="*/ 678872 h 1052945"/>
              <a:gd name="connsiteX17" fmla="*/ 914400 w 4724400"/>
              <a:gd name="connsiteY17" fmla="*/ 692727 h 1052945"/>
              <a:gd name="connsiteX18" fmla="*/ 955963 w 4724400"/>
              <a:gd name="connsiteY18" fmla="*/ 720436 h 1052945"/>
              <a:gd name="connsiteX19" fmla="*/ 1039091 w 4724400"/>
              <a:gd name="connsiteY19" fmla="*/ 748145 h 1052945"/>
              <a:gd name="connsiteX20" fmla="*/ 1080654 w 4724400"/>
              <a:gd name="connsiteY20" fmla="*/ 775854 h 1052945"/>
              <a:gd name="connsiteX21" fmla="*/ 1163781 w 4724400"/>
              <a:gd name="connsiteY21" fmla="*/ 803563 h 1052945"/>
              <a:gd name="connsiteX22" fmla="*/ 1205345 w 4724400"/>
              <a:gd name="connsiteY22" fmla="*/ 817418 h 1052945"/>
              <a:gd name="connsiteX23" fmla="*/ 1246909 w 4724400"/>
              <a:gd name="connsiteY23" fmla="*/ 831272 h 1052945"/>
              <a:gd name="connsiteX24" fmla="*/ 1288472 w 4724400"/>
              <a:gd name="connsiteY24" fmla="*/ 845127 h 1052945"/>
              <a:gd name="connsiteX25" fmla="*/ 1343891 w 4724400"/>
              <a:gd name="connsiteY25" fmla="*/ 858981 h 1052945"/>
              <a:gd name="connsiteX26" fmla="*/ 1385454 w 4724400"/>
              <a:gd name="connsiteY26" fmla="*/ 872836 h 1052945"/>
              <a:gd name="connsiteX27" fmla="*/ 1551709 w 4724400"/>
              <a:gd name="connsiteY27" fmla="*/ 900545 h 1052945"/>
              <a:gd name="connsiteX28" fmla="*/ 1620981 w 4724400"/>
              <a:gd name="connsiteY28" fmla="*/ 914400 h 1052945"/>
              <a:gd name="connsiteX29" fmla="*/ 1787236 w 4724400"/>
              <a:gd name="connsiteY29" fmla="*/ 942109 h 1052945"/>
              <a:gd name="connsiteX30" fmla="*/ 1953491 w 4724400"/>
              <a:gd name="connsiteY30" fmla="*/ 997527 h 1052945"/>
              <a:gd name="connsiteX31" fmla="*/ 1995054 w 4724400"/>
              <a:gd name="connsiteY31" fmla="*/ 1011381 h 1052945"/>
              <a:gd name="connsiteX32" fmla="*/ 2036618 w 4724400"/>
              <a:gd name="connsiteY32" fmla="*/ 1025236 h 1052945"/>
              <a:gd name="connsiteX33" fmla="*/ 2189018 w 4724400"/>
              <a:gd name="connsiteY33" fmla="*/ 1052945 h 1052945"/>
              <a:gd name="connsiteX34" fmla="*/ 2618509 w 4724400"/>
              <a:gd name="connsiteY34" fmla="*/ 1039091 h 1052945"/>
              <a:gd name="connsiteX35" fmla="*/ 2798618 w 4724400"/>
              <a:gd name="connsiteY35" fmla="*/ 1011381 h 1052945"/>
              <a:gd name="connsiteX36" fmla="*/ 2992581 w 4724400"/>
              <a:gd name="connsiteY36" fmla="*/ 997527 h 1052945"/>
              <a:gd name="connsiteX37" fmla="*/ 3075709 w 4724400"/>
              <a:gd name="connsiteY37" fmla="*/ 983672 h 1052945"/>
              <a:gd name="connsiteX38" fmla="*/ 3144981 w 4724400"/>
              <a:gd name="connsiteY38" fmla="*/ 969818 h 1052945"/>
              <a:gd name="connsiteX39" fmla="*/ 3338945 w 4724400"/>
              <a:gd name="connsiteY39" fmla="*/ 942109 h 1052945"/>
              <a:gd name="connsiteX40" fmla="*/ 3463636 w 4724400"/>
              <a:gd name="connsiteY40" fmla="*/ 914400 h 1052945"/>
              <a:gd name="connsiteX41" fmla="*/ 3519054 w 4724400"/>
              <a:gd name="connsiteY41" fmla="*/ 900545 h 1052945"/>
              <a:gd name="connsiteX42" fmla="*/ 3588327 w 4724400"/>
              <a:gd name="connsiteY42" fmla="*/ 886691 h 1052945"/>
              <a:gd name="connsiteX43" fmla="*/ 3629891 w 4724400"/>
              <a:gd name="connsiteY43" fmla="*/ 872836 h 1052945"/>
              <a:gd name="connsiteX44" fmla="*/ 3685309 w 4724400"/>
              <a:gd name="connsiteY44" fmla="*/ 858981 h 1052945"/>
              <a:gd name="connsiteX45" fmla="*/ 3768436 w 4724400"/>
              <a:gd name="connsiteY45" fmla="*/ 831272 h 1052945"/>
              <a:gd name="connsiteX46" fmla="*/ 3810000 w 4724400"/>
              <a:gd name="connsiteY46" fmla="*/ 817418 h 1052945"/>
              <a:gd name="connsiteX47" fmla="*/ 3906981 w 4724400"/>
              <a:gd name="connsiteY47" fmla="*/ 762000 h 1052945"/>
              <a:gd name="connsiteX48" fmla="*/ 3948545 w 4724400"/>
              <a:gd name="connsiteY48" fmla="*/ 734291 h 1052945"/>
              <a:gd name="connsiteX49" fmla="*/ 4045527 w 4724400"/>
              <a:gd name="connsiteY49" fmla="*/ 692727 h 1052945"/>
              <a:gd name="connsiteX50" fmla="*/ 4184072 w 4724400"/>
              <a:gd name="connsiteY50" fmla="*/ 623454 h 1052945"/>
              <a:gd name="connsiteX51" fmla="*/ 4281054 w 4724400"/>
              <a:gd name="connsiteY51" fmla="*/ 554181 h 1052945"/>
              <a:gd name="connsiteX52" fmla="*/ 4322618 w 4724400"/>
              <a:gd name="connsiteY52" fmla="*/ 526472 h 1052945"/>
              <a:gd name="connsiteX53" fmla="*/ 4364181 w 4724400"/>
              <a:gd name="connsiteY53" fmla="*/ 512618 h 1052945"/>
              <a:gd name="connsiteX54" fmla="*/ 4447309 w 4724400"/>
              <a:gd name="connsiteY54" fmla="*/ 457200 h 1052945"/>
              <a:gd name="connsiteX55" fmla="*/ 4488872 w 4724400"/>
              <a:gd name="connsiteY55" fmla="*/ 429491 h 1052945"/>
              <a:gd name="connsiteX56" fmla="*/ 4516581 w 4724400"/>
              <a:gd name="connsiteY56" fmla="*/ 387927 h 1052945"/>
              <a:gd name="connsiteX57" fmla="*/ 4585854 w 4724400"/>
              <a:gd name="connsiteY57" fmla="*/ 332509 h 1052945"/>
              <a:gd name="connsiteX58" fmla="*/ 4613563 w 4724400"/>
              <a:gd name="connsiteY58" fmla="*/ 290945 h 1052945"/>
              <a:gd name="connsiteX59" fmla="*/ 4655127 w 4724400"/>
              <a:gd name="connsiteY59" fmla="*/ 263236 h 1052945"/>
              <a:gd name="connsiteX60" fmla="*/ 4668981 w 4724400"/>
              <a:gd name="connsiteY60" fmla="*/ 221672 h 1052945"/>
              <a:gd name="connsiteX61" fmla="*/ 4696691 w 4724400"/>
              <a:gd name="connsiteY61" fmla="*/ 110836 h 1052945"/>
              <a:gd name="connsiteX62" fmla="*/ 4724400 w 4724400"/>
              <a:gd name="connsiteY62" fmla="*/ 41563 h 10529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</a:cxnLst>
            <a:rect l="l" t="t" r="r" b="b"/>
            <a:pathLst>
              <a:path w="4724400" h="1052945">
                <a:moveTo>
                  <a:pt x="0" y="0"/>
                </a:moveTo>
                <a:cubicBezTo>
                  <a:pt x="13854" y="23091"/>
                  <a:pt x="22522" y="50231"/>
                  <a:pt x="41563" y="69272"/>
                </a:cubicBezTo>
                <a:cubicBezTo>
                  <a:pt x="56167" y="83876"/>
                  <a:pt x="79797" y="85525"/>
                  <a:pt x="96981" y="96981"/>
                </a:cubicBezTo>
                <a:cubicBezTo>
                  <a:pt x="107850" y="104227"/>
                  <a:pt x="114491" y="116531"/>
                  <a:pt x="124691" y="124691"/>
                </a:cubicBezTo>
                <a:cubicBezTo>
                  <a:pt x="137693" y="135093"/>
                  <a:pt x="153462" y="141740"/>
                  <a:pt x="166254" y="152400"/>
                </a:cubicBezTo>
                <a:cubicBezTo>
                  <a:pt x="181306" y="164943"/>
                  <a:pt x="192766" y="181420"/>
                  <a:pt x="207818" y="193963"/>
                </a:cubicBezTo>
                <a:cubicBezTo>
                  <a:pt x="220610" y="204623"/>
                  <a:pt x="236739" y="210836"/>
                  <a:pt x="249381" y="221672"/>
                </a:cubicBezTo>
                <a:cubicBezTo>
                  <a:pt x="269216" y="238674"/>
                  <a:pt x="286327" y="258618"/>
                  <a:pt x="304800" y="277091"/>
                </a:cubicBezTo>
                <a:cubicBezTo>
                  <a:pt x="318654" y="290945"/>
                  <a:pt x="330061" y="307786"/>
                  <a:pt x="346363" y="318654"/>
                </a:cubicBezTo>
                <a:lnTo>
                  <a:pt x="429491" y="374072"/>
                </a:lnTo>
                <a:cubicBezTo>
                  <a:pt x="443345" y="383308"/>
                  <a:pt x="459280" y="390007"/>
                  <a:pt x="471054" y="401781"/>
                </a:cubicBezTo>
                <a:cubicBezTo>
                  <a:pt x="480290" y="411018"/>
                  <a:pt x="487895" y="422245"/>
                  <a:pt x="498763" y="429491"/>
                </a:cubicBezTo>
                <a:cubicBezTo>
                  <a:pt x="515947" y="440947"/>
                  <a:pt x="537878" y="444520"/>
                  <a:pt x="554181" y="457200"/>
                </a:cubicBezTo>
                <a:cubicBezTo>
                  <a:pt x="579958" y="477248"/>
                  <a:pt x="596283" y="508358"/>
                  <a:pt x="623454" y="526472"/>
                </a:cubicBezTo>
                <a:cubicBezTo>
                  <a:pt x="651163" y="544945"/>
                  <a:pt x="683032" y="558343"/>
                  <a:pt x="706581" y="581891"/>
                </a:cubicBezTo>
                <a:cubicBezTo>
                  <a:pt x="752662" y="627970"/>
                  <a:pt x="712905" y="596476"/>
                  <a:pt x="775854" y="623454"/>
                </a:cubicBezTo>
                <a:cubicBezTo>
                  <a:pt x="945864" y="696315"/>
                  <a:pt x="733707" y="609308"/>
                  <a:pt x="872836" y="678872"/>
                </a:cubicBezTo>
                <a:cubicBezTo>
                  <a:pt x="885898" y="685403"/>
                  <a:pt x="901338" y="686196"/>
                  <a:pt x="914400" y="692727"/>
                </a:cubicBezTo>
                <a:cubicBezTo>
                  <a:pt x="929293" y="700174"/>
                  <a:pt x="940747" y="713673"/>
                  <a:pt x="955963" y="720436"/>
                </a:cubicBezTo>
                <a:cubicBezTo>
                  <a:pt x="982654" y="732299"/>
                  <a:pt x="1039091" y="748145"/>
                  <a:pt x="1039091" y="748145"/>
                </a:cubicBezTo>
                <a:cubicBezTo>
                  <a:pt x="1052945" y="757381"/>
                  <a:pt x="1065438" y="769091"/>
                  <a:pt x="1080654" y="775854"/>
                </a:cubicBezTo>
                <a:cubicBezTo>
                  <a:pt x="1107344" y="787716"/>
                  <a:pt x="1136072" y="794327"/>
                  <a:pt x="1163781" y="803563"/>
                </a:cubicBezTo>
                <a:lnTo>
                  <a:pt x="1205345" y="817418"/>
                </a:lnTo>
                <a:lnTo>
                  <a:pt x="1246909" y="831272"/>
                </a:lnTo>
                <a:cubicBezTo>
                  <a:pt x="1260763" y="835890"/>
                  <a:pt x="1274304" y="841585"/>
                  <a:pt x="1288472" y="845127"/>
                </a:cubicBezTo>
                <a:cubicBezTo>
                  <a:pt x="1306945" y="849745"/>
                  <a:pt x="1325582" y="853750"/>
                  <a:pt x="1343891" y="858981"/>
                </a:cubicBezTo>
                <a:cubicBezTo>
                  <a:pt x="1357933" y="862993"/>
                  <a:pt x="1371286" y="869294"/>
                  <a:pt x="1385454" y="872836"/>
                </a:cubicBezTo>
                <a:cubicBezTo>
                  <a:pt x="1450762" y="889164"/>
                  <a:pt x="1481319" y="888813"/>
                  <a:pt x="1551709" y="900545"/>
                </a:cubicBezTo>
                <a:cubicBezTo>
                  <a:pt x="1574937" y="904416"/>
                  <a:pt x="1597791" y="910308"/>
                  <a:pt x="1620981" y="914400"/>
                </a:cubicBezTo>
                <a:cubicBezTo>
                  <a:pt x="1676309" y="924164"/>
                  <a:pt x="1733936" y="924342"/>
                  <a:pt x="1787236" y="942109"/>
                </a:cubicBezTo>
                <a:lnTo>
                  <a:pt x="1953491" y="997527"/>
                </a:lnTo>
                <a:lnTo>
                  <a:pt x="1995054" y="1011381"/>
                </a:lnTo>
                <a:cubicBezTo>
                  <a:pt x="2008909" y="1015999"/>
                  <a:pt x="2022213" y="1022835"/>
                  <a:pt x="2036618" y="1025236"/>
                </a:cubicBezTo>
                <a:cubicBezTo>
                  <a:pt x="2142973" y="1042962"/>
                  <a:pt x="2092199" y="1033582"/>
                  <a:pt x="2189018" y="1052945"/>
                </a:cubicBezTo>
                <a:lnTo>
                  <a:pt x="2618509" y="1039091"/>
                </a:lnTo>
                <a:cubicBezTo>
                  <a:pt x="2862983" y="1026554"/>
                  <a:pt x="2623093" y="1029857"/>
                  <a:pt x="2798618" y="1011381"/>
                </a:cubicBezTo>
                <a:cubicBezTo>
                  <a:pt x="2863081" y="1004595"/>
                  <a:pt x="2927927" y="1002145"/>
                  <a:pt x="2992581" y="997527"/>
                </a:cubicBezTo>
                <a:lnTo>
                  <a:pt x="3075709" y="983672"/>
                </a:lnTo>
                <a:cubicBezTo>
                  <a:pt x="3098877" y="979460"/>
                  <a:pt x="3121721" y="973491"/>
                  <a:pt x="3144981" y="969818"/>
                </a:cubicBezTo>
                <a:cubicBezTo>
                  <a:pt x="3209493" y="959632"/>
                  <a:pt x="3275584" y="957950"/>
                  <a:pt x="3338945" y="942109"/>
                </a:cubicBezTo>
                <a:cubicBezTo>
                  <a:pt x="3474098" y="908320"/>
                  <a:pt x="3305336" y="949578"/>
                  <a:pt x="3463636" y="914400"/>
                </a:cubicBezTo>
                <a:cubicBezTo>
                  <a:pt x="3482224" y="910269"/>
                  <a:pt x="3500466" y="904676"/>
                  <a:pt x="3519054" y="900545"/>
                </a:cubicBezTo>
                <a:cubicBezTo>
                  <a:pt x="3542042" y="895437"/>
                  <a:pt x="3565482" y="892402"/>
                  <a:pt x="3588327" y="886691"/>
                </a:cubicBezTo>
                <a:cubicBezTo>
                  <a:pt x="3602495" y="883149"/>
                  <a:pt x="3615849" y="876848"/>
                  <a:pt x="3629891" y="872836"/>
                </a:cubicBezTo>
                <a:cubicBezTo>
                  <a:pt x="3648200" y="867605"/>
                  <a:pt x="3667071" y="864453"/>
                  <a:pt x="3685309" y="858981"/>
                </a:cubicBezTo>
                <a:cubicBezTo>
                  <a:pt x="3713285" y="850588"/>
                  <a:pt x="3740727" y="840508"/>
                  <a:pt x="3768436" y="831272"/>
                </a:cubicBezTo>
                <a:lnTo>
                  <a:pt x="3810000" y="817418"/>
                </a:lnTo>
                <a:cubicBezTo>
                  <a:pt x="3944001" y="716916"/>
                  <a:pt x="3801201" y="814889"/>
                  <a:pt x="3906981" y="762000"/>
                </a:cubicBezTo>
                <a:cubicBezTo>
                  <a:pt x="3921874" y="754553"/>
                  <a:pt x="3933652" y="741738"/>
                  <a:pt x="3948545" y="734291"/>
                </a:cubicBezTo>
                <a:cubicBezTo>
                  <a:pt x="4063202" y="676962"/>
                  <a:pt x="3901387" y="779211"/>
                  <a:pt x="4045527" y="692727"/>
                </a:cubicBezTo>
                <a:cubicBezTo>
                  <a:pt x="4163349" y="622034"/>
                  <a:pt x="4085567" y="648081"/>
                  <a:pt x="4184072" y="623454"/>
                </a:cubicBezTo>
                <a:cubicBezTo>
                  <a:pt x="4282026" y="558152"/>
                  <a:pt x="4160760" y="640105"/>
                  <a:pt x="4281054" y="554181"/>
                </a:cubicBezTo>
                <a:cubicBezTo>
                  <a:pt x="4294604" y="544503"/>
                  <a:pt x="4307725" y="533919"/>
                  <a:pt x="4322618" y="526472"/>
                </a:cubicBezTo>
                <a:cubicBezTo>
                  <a:pt x="4335680" y="519941"/>
                  <a:pt x="4350327" y="517236"/>
                  <a:pt x="4364181" y="512618"/>
                </a:cubicBezTo>
                <a:lnTo>
                  <a:pt x="4447309" y="457200"/>
                </a:lnTo>
                <a:lnTo>
                  <a:pt x="4488872" y="429491"/>
                </a:lnTo>
                <a:cubicBezTo>
                  <a:pt x="4498108" y="415636"/>
                  <a:pt x="4506179" y="400929"/>
                  <a:pt x="4516581" y="387927"/>
                </a:cubicBezTo>
                <a:cubicBezTo>
                  <a:pt x="4539141" y="359727"/>
                  <a:pt x="4554996" y="353081"/>
                  <a:pt x="4585854" y="332509"/>
                </a:cubicBezTo>
                <a:cubicBezTo>
                  <a:pt x="4595090" y="318654"/>
                  <a:pt x="4601789" y="302719"/>
                  <a:pt x="4613563" y="290945"/>
                </a:cubicBezTo>
                <a:cubicBezTo>
                  <a:pt x="4625337" y="279171"/>
                  <a:pt x="4644725" y="276238"/>
                  <a:pt x="4655127" y="263236"/>
                </a:cubicBezTo>
                <a:cubicBezTo>
                  <a:pt x="4664250" y="251832"/>
                  <a:pt x="4665138" y="235761"/>
                  <a:pt x="4668981" y="221672"/>
                </a:cubicBezTo>
                <a:cubicBezTo>
                  <a:pt x="4679001" y="184931"/>
                  <a:pt x="4687455" y="147781"/>
                  <a:pt x="4696691" y="110836"/>
                </a:cubicBezTo>
                <a:cubicBezTo>
                  <a:pt x="4712130" y="49081"/>
                  <a:pt x="4697081" y="68882"/>
                  <a:pt x="4724400" y="41563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7048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Anatomie oka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40"/>
            <a:ext cx="4123734" cy="3993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436096" y="213285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6" y="422108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40152" y="213285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duhovka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422108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panenka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2964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www.office.microsoft.com</a:t>
            </a:r>
            <a:endParaRPr lang="cs-CZ" sz="1400" dirty="0" smtClean="0"/>
          </a:p>
          <a:p>
            <a:r>
              <a:rPr lang="cs-CZ" sz="1400" dirty="0"/>
              <a:t>TALOS. </a:t>
            </a:r>
            <a:r>
              <a:rPr lang="cs-CZ" sz="1400" i="1" dirty="0"/>
              <a:t>wikipedie.cz</a:t>
            </a:r>
            <a:r>
              <a:rPr lang="cs-CZ" sz="1400" dirty="0"/>
              <a:t> [online]. [cit. 13.11.2012].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commons.wikimedia.org/w/index.php?title=File:Eye_scheme_mulitlingual.svg&amp;page=1&amp;uselang=cs</a:t>
            </a:r>
            <a:endParaRPr lang="cs-CZ" sz="1400" dirty="0" smtClean="0"/>
          </a:p>
          <a:p>
            <a:r>
              <a:rPr lang="cs-CZ" sz="1400" dirty="0" smtClean="0"/>
              <a:t>foto: archiv autora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164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Kudy vchází do oka světlo</vt:lpstr>
      <vt:lpstr>Co brání přístupu světla</vt:lpstr>
      <vt:lpstr>Domaluj oko</vt:lpstr>
      <vt:lpstr>Anatomie oka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DDM</cp:lastModifiedBy>
  <cp:revision>8</cp:revision>
  <dcterms:modified xsi:type="dcterms:W3CDTF">2012-11-15T20:58:54Z</dcterms:modified>
</cp:coreProperties>
</file>