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VY_52_INOVACE_2/01_TYPY_ELEKTRÁREN_1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Typy elektráren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VY_52_INOVACE_2/01_TYPY_ELEKTRÁREN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Typy elektráren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Žákům je prezentováno  5 druhů elektráren, pak spojí čarou správně fotografie s názvy, na poslední stránce jsou správné odpovědi.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Ověřeno: 15.11.2012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Box 2"/>
          <p:cNvSpPr txBox="1">
            <a:spLocks noChangeArrowheads="1"/>
          </p:cNvSpPr>
          <p:nvPr/>
        </p:nvSpPr>
        <p:spPr bwMode="auto">
          <a:xfrm>
            <a:off x="1643042" y="928670"/>
            <a:ext cx="2928958" cy="1143008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tepelná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elektrárna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Obrázek 4" descr="800px-Elektrarna_Prunerov_II_2007092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2599944"/>
            <a:ext cx="4475932" cy="30436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4929190" y="1142984"/>
            <a:ext cx="3214710" cy="1214446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vodní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elektrárna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" name="Obrázek 4" descr="Alto_de_Grandas_de_Salim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28" y="2714620"/>
            <a:ext cx="3382346" cy="28941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285852" y="4714884"/>
            <a:ext cx="2714644" cy="1214446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jaderná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elektrárna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 descr="800px-JETE-chladici_vez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4546" y="642918"/>
            <a:ext cx="6107031" cy="36947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5715008" y="4643446"/>
            <a:ext cx="2571768" cy="1143008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větrná</a:t>
            </a:r>
            <a:endParaRPr kumimoji="0" lang="cs-CZ" sz="3200" b="1" i="0" u="none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elektrárna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 descr="Turbiny_wiatrowe_ubt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094" y="1000108"/>
            <a:ext cx="5836346" cy="3462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3286116" y="500042"/>
            <a:ext cx="2286016" cy="1071570"/>
          </a:xfrm>
          <a:prstGeom prst="rect">
            <a:avLst/>
          </a:prstGeom>
          <a:solidFill>
            <a:srgbClr val="FFFF00"/>
          </a:solidFill>
          <a:ln w="190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solární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</a:rPr>
              <a:t>elektrárna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4" name="Obrázek 3" descr="800px-Stráž_panel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52" y="2000239"/>
            <a:ext cx="6143668" cy="40932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6145" name="Group 1"/>
          <p:cNvGrpSpPr>
            <a:grpSpLocks noChangeAspect="1"/>
          </p:cNvGrpSpPr>
          <p:nvPr/>
        </p:nvGrpSpPr>
        <p:grpSpPr bwMode="auto">
          <a:xfrm>
            <a:off x="1714431" y="1475244"/>
            <a:ext cx="4450099" cy="5382756"/>
            <a:chOff x="1778" y="26"/>
            <a:chExt cx="11857" cy="15227"/>
          </a:xfrm>
        </p:grpSpPr>
        <p:sp>
          <p:nvSpPr>
            <p:cNvPr id="6156" name="AutoShape 12"/>
            <p:cNvSpPr>
              <a:spLocks noChangeAspect="1" noChangeArrowheads="1" noTextEdit="1"/>
            </p:cNvSpPr>
            <p:nvPr/>
          </p:nvSpPr>
          <p:spPr bwMode="auto">
            <a:xfrm>
              <a:off x="1778" y="1739"/>
              <a:ext cx="9322" cy="13514"/>
            </a:xfrm>
            <a:prstGeom prst="rect">
              <a:avLst/>
            </a:prstGeom>
            <a:noFill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50" name="Text Box 6"/>
            <p:cNvSpPr txBox="1">
              <a:spLocks noChangeArrowheads="1"/>
            </p:cNvSpPr>
            <p:nvPr/>
          </p:nvSpPr>
          <p:spPr bwMode="auto">
            <a:xfrm>
              <a:off x="6727" y="26"/>
              <a:ext cx="4759" cy="1903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uhelná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9" name="Text Box 5"/>
            <p:cNvSpPr txBox="1">
              <a:spLocks noChangeArrowheads="1"/>
            </p:cNvSpPr>
            <p:nvPr/>
          </p:nvSpPr>
          <p:spPr bwMode="auto">
            <a:xfrm>
              <a:off x="8821" y="4213"/>
              <a:ext cx="4242" cy="1944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jaderná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8" name="Text Box 4"/>
            <p:cNvSpPr txBox="1">
              <a:spLocks noChangeArrowheads="1"/>
            </p:cNvSpPr>
            <p:nvPr/>
          </p:nvSpPr>
          <p:spPr bwMode="auto">
            <a:xfrm>
              <a:off x="5585" y="11827"/>
              <a:ext cx="5385" cy="189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solární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7" name="Text Box 3"/>
            <p:cNvSpPr txBox="1">
              <a:spLocks noChangeArrowheads="1"/>
            </p:cNvSpPr>
            <p:nvPr/>
          </p:nvSpPr>
          <p:spPr bwMode="auto">
            <a:xfrm>
              <a:off x="2539" y="5546"/>
              <a:ext cx="4052" cy="2145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vodní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6" name="Text Box 2"/>
            <p:cNvSpPr txBox="1">
              <a:spLocks noChangeArrowheads="1"/>
            </p:cNvSpPr>
            <p:nvPr/>
          </p:nvSpPr>
          <p:spPr bwMode="auto">
            <a:xfrm>
              <a:off x="8630" y="8211"/>
              <a:ext cx="5005" cy="1911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větrná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785918" y="285728"/>
            <a:ext cx="5356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Spoj správně názvy a fotografie</a:t>
            </a:r>
            <a:endParaRPr lang="cs-CZ" sz="3200" dirty="0"/>
          </a:p>
        </p:txBody>
      </p:sp>
      <p:pic>
        <p:nvPicPr>
          <p:cNvPr id="17" name="Obrázek 16" descr="800px-Elektrarna_Prunerov_II_200709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928670"/>
            <a:ext cx="1996062" cy="1357322"/>
          </a:xfrm>
          <a:prstGeom prst="rect">
            <a:avLst/>
          </a:prstGeom>
        </p:spPr>
      </p:pic>
      <p:pic>
        <p:nvPicPr>
          <p:cNvPr id="18" name="Obrázek 17" descr="Turbiny_wiatrowe_ubt.jpe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8" y="4929198"/>
            <a:ext cx="1685726" cy="1000132"/>
          </a:xfrm>
          <a:prstGeom prst="rect">
            <a:avLst/>
          </a:prstGeom>
        </p:spPr>
      </p:pic>
      <p:pic>
        <p:nvPicPr>
          <p:cNvPr id="19" name="Obrázek 18" descr="800px-JETE-chladici_vez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7158" y="2273151"/>
            <a:ext cx="1762790" cy="1066488"/>
          </a:xfrm>
          <a:prstGeom prst="rect">
            <a:avLst/>
          </a:prstGeom>
        </p:spPr>
      </p:pic>
      <p:pic>
        <p:nvPicPr>
          <p:cNvPr id="20" name="Obrázek 19" descr="800px-Stráž_panel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596" y="928670"/>
            <a:ext cx="1762790" cy="1174459"/>
          </a:xfrm>
          <a:prstGeom prst="rect">
            <a:avLst/>
          </a:prstGeom>
        </p:spPr>
      </p:pic>
      <p:pic>
        <p:nvPicPr>
          <p:cNvPr id="21" name="Obrázek 20" descr="Alto_de_Grandas_de_Salim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3702" y="4000504"/>
            <a:ext cx="1643074" cy="14059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1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6145" name="Group 1"/>
          <p:cNvGrpSpPr>
            <a:grpSpLocks noChangeAspect="1"/>
          </p:cNvGrpSpPr>
          <p:nvPr/>
        </p:nvGrpSpPr>
        <p:grpSpPr bwMode="auto">
          <a:xfrm>
            <a:off x="1714431" y="1475244"/>
            <a:ext cx="4450099" cy="5382756"/>
            <a:chOff x="1778" y="26"/>
            <a:chExt cx="11857" cy="15227"/>
          </a:xfrm>
        </p:grpSpPr>
        <p:sp>
          <p:nvSpPr>
            <p:cNvPr id="6156" name="AutoShape 12"/>
            <p:cNvSpPr>
              <a:spLocks noChangeAspect="1" noChangeArrowheads="1" noTextEdit="1"/>
            </p:cNvSpPr>
            <p:nvPr/>
          </p:nvSpPr>
          <p:spPr bwMode="auto">
            <a:xfrm>
              <a:off x="1778" y="1739"/>
              <a:ext cx="9322" cy="13514"/>
            </a:xfrm>
            <a:prstGeom prst="rect">
              <a:avLst/>
            </a:prstGeom>
            <a:noFill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50" name="Text Box 6"/>
            <p:cNvSpPr txBox="1">
              <a:spLocks noChangeArrowheads="1"/>
            </p:cNvSpPr>
            <p:nvPr/>
          </p:nvSpPr>
          <p:spPr bwMode="auto">
            <a:xfrm>
              <a:off x="6727" y="26"/>
              <a:ext cx="4759" cy="1903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uhelná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9" name="Text Box 5"/>
            <p:cNvSpPr txBox="1">
              <a:spLocks noChangeArrowheads="1"/>
            </p:cNvSpPr>
            <p:nvPr/>
          </p:nvSpPr>
          <p:spPr bwMode="auto">
            <a:xfrm>
              <a:off x="8821" y="4213"/>
              <a:ext cx="4242" cy="1944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jaderná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8" name="Text Box 4"/>
            <p:cNvSpPr txBox="1">
              <a:spLocks noChangeArrowheads="1"/>
            </p:cNvSpPr>
            <p:nvPr/>
          </p:nvSpPr>
          <p:spPr bwMode="auto">
            <a:xfrm>
              <a:off x="5585" y="11827"/>
              <a:ext cx="5385" cy="1890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solární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7" name="Text Box 3"/>
            <p:cNvSpPr txBox="1">
              <a:spLocks noChangeArrowheads="1"/>
            </p:cNvSpPr>
            <p:nvPr/>
          </p:nvSpPr>
          <p:spPr bwMode="auto">
            <a:xfrm>
              <a:off x="2539" y="5546"/>
              <a:ext cx="4052" cy="2145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vodní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  <p:sp>
          <p:nvSpPr>
            <p:cNvPr id="6146" name="Text Box 2"/>
            <p:cNvSpPr txBox="1">
              <a:spLocks noChangeArrowheads="1"/>
            </p:cNvSpPr>
            <p:nvPr/>
          </p:nvSpPr>
          <p:spPr bwMode="auto">
            <a:xfrm>
              <a:off x="8630" y="8211"/>
              <a:ext cx="5005" cy="1911"/>
            </a:xfrm>
            <a:prstGeom prst="rect">
              <a:avLst/>
            </a:prstGeom>
            <a:solidFill>
              <a:srgbClr val="FFFF00"/>
            </a:solidFill>
            <a:ln w="190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větrná</a:t>
              </a:r>
              <a:endPara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2000" b="1" i="0" u="none" strike="noStrike" cap="none" normalizeH="0" baseline="0" dirty="0" smtClean="0">
                  <a:ln>
                    <a:noFill/>
                  </a:ln>
                  <a:solidFill>
                    <a:srgbClr val="FF0000"/>
                  </a:solidFill>
                  <a:effectLst/>
                  <a:latin typeface="Arial" pitchFamily="34" charset="0"/>
                  <a:ea typeface="Calibri" pitchFamily="34" charset="0"/>
                  <a:cs typeface="Times New Roman" pitchFamily="18" charset="0"/>
                </a:rPr>
                <a:t>elektrárna</a:t>
              </a:r>
              <a:endPara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endParaRPr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1785918" y="285728"/>
            <a:ext cx="53562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Spoj správně názvy a fotografie</a:t>
            </a:r>
            <a:endParaRPr lang="cs-CZ" sz="3200" dirty="0"/>
          </a:p>
        </p:txBody>
      </p:sp>
      <p:pic>
        <p:nvPicPr>
          <p:cNvPr id="17" name="Obrázek 16" descr="800px-Elektrarna_Prunerov_II_2007092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15074" y="928670"/>
            <a:ext cx="1996062" cy="1357322"/>
          </a:xfrm>
          <a:prstGeom prst="rect">
            <a:avLst/>
          </a:prstGeom>
        </p:spPr>
      </p:pic>
      <p:pic>
        <p:nvPicPr>
          <p:cNvPr id="18" name="Obrázek 17" descr="Turbiny_wiatrowe_ubt.jpe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8" y="4929198"/>
            <a:ext cx="1685726" cy="1000132"/>
          </a:xfrm>
          <a:prstGeom prst="rect">
            <a:avLst/>
          </a:prstGeom>
        </p:spPr>
      </p:pic>
      <p:pic>
        <p:nvPicPr>
          <p:cNvPr id="19" name="Obrázek 18" descr="800px-JETE-chladici_vez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7158" y="2273151"/>
            <a:ext cx="1762790" cy="1066488"/>
          </a:xfrm>
          <a:prstGeom prst="rect">
            <a:avLst/>
          </a:prstGeom>
        </p:spPr>
      </p:pic>
      <p:pic>
        <p:nvPicPr>
          <p:cNvPr id="20" name="Obrázek 19" descr="800px-Stráž_panely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8596" y="928670"/>
            <a:ext cx="1762790" cy="1174459"/>
          </a:xfrm>
          <a:prstGeom prst="rect">
            <a:avLst/>
          </a:prstGeom>
        </p:spPr>
      </p:pic>
      <p:pic>
        <p:nvPicPr>
          <p:cNvPr id="21" name="Obrázek 20" descr="Alto_de_Grandas_de_Salim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43702" y="4000504"/>
            <a:ext cx="1643074" cy="1405928"/>
          </a:xfrm>
          <a:prstGeom prst="rect">
            <a:avLst/>
          </a:prstGeom>
        </p:spPr>
      </p:pic>
      <p:cxnSp>
        <p:nvCxnSpPr>
          <p:cNvPr id="3" name="Přímá spojnice 2"/>
          <p:cNvCxnSpPr>
            <a:stCxn id="6150" idx="3"/>
            <a:endCxn id="17" idx="1"/>
          </p:cNvCxnSpPr>
          <p:nvPr/>
        </p:nvCxnSpPr>
        <p:spPr>
          <a:xfrm flipV="1">
            <a:off x="5357980" y="1607331"/>
            <a:ext cx="857094" cy="2042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>
            <a:stCxn id="6147" idx="3"/>
            <a:endCxn id="21" idx="1"/>
          </p:cNvCxnSpPr>
          <p:nvPr/>
        </p:nvCxnSpPr>
        <p:spPr>
          <a:xfrm>
            <a:off x="3520818" y="3805698"/>
            <a:ext cx="3122884" cy="8977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19" idx="3"/>
            <a:endCxn id="6149" idx="1"/>
          </p:cNvCxnSpPr>
          <p:nvPr/>
        </p:nvCxnSpPr>
        <p:spPr>
          <a:xfrm>
            <a:off x="1969948" y="2806395"/>
            <a:ext cx="2387820" cy="492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20" idx="3"/>
            <a:endCxn id="6148" idx="0"/>
          </p:cNvCxnSpPr>
          <p:nvPr/>
        </p:nvCxnSpPr>
        <p:spPr>
          <a:xfrm>
            <a:off x="2191386" y="1515900"/>
            <a:ext cx="1962399" cy="413100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18" idx="3"/>
            <a:endCxn id="6146" idx="1"/>
          </p:cNvCxnSpPr>
          <p:nvPr/>
        </p:nvCxnSpPr>
        <p:spPr>
          <a:xfrm flipV="1">
            <a:off x="2400074" y="4706418"/>
            <a:ext cx="1886009" cy="7228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234301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285860"/>
            <a:ext cx="8229600" cy="50387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1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Ilustrace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www.office.</a:t>
            </a:r>
            <a:r>
              <a:rPr kumimoji="0" lang="cs-CZ" sz="1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  <a:hlinkClick r:id="rId2"/>
              </a:rPr>
              <a:t>microsoft.com</a:t>
            </a: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/>
              <a:t>STEFEK, Petr. </a:t>
            </a:r>
            <a:r>
              <a:rPr lang="cs-CZ" sz="1400" i="1" smtClean="0"/>
              <a:t>Wikipedia.org</a:t>
            </a:r>
            <a:r>
              <a:rPr lang="cs-CZ" sz="1400" smtClean="0"/>
              <a:t> </a:t>
            </a:r>
            <a:r>
              <a:rPr lang="cs-CZ" sz="1400" dirty="0" smtClean="0"/>
              <a:t>[online]. [cit. 16.8.2012]. Dostupný na WWW: &lt;http://cs.wikipedia.org/wiki/Soubor:Elektrarna_Prunerov_II_20070926.jpg&gt;.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/>
              <a:t>WRICARDOH. </a:t>
            </a:r>
            <a:r>
              <a:rPr lang="cs-CZ" sz="1400" i="1" dirty="0" err="1" smtClean="0"/>
              <a:t>Wikimedia.org</a:t>
            </a:r>
            <a:r>
              <a:rPr lang="cs-CZ" sz="1400" dirty="0" smtClean="0"/>
              <a:t> [online]. [cit. 16.8.2012]. Dostupný na WWW: &lt;http://commons.wikimedia.org/wiki/File:Alto_de_Grandas_de_Salime.jpg?uselang=cs&gt;.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/>
              <a:t>JAPO.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16.8.2012]. Dostupný na WWW: &lt;http://cs.wikipedia.org/wiki/Soubor:JETE-chladici_veze.jpg&gt;.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/>
              <a:t>SIENICKI, </a:t>
            </a:r>
            <a:r>
              <a:rPr lang="cs-CZ" sz="1400" dirty="0" err="1" smtClean="0"/>
              <a:t>Tomasz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16.8.2012]. Dostupný na WWW: &lt;http://cs.wikipedia.org/wiki/Soubor:Turbiny_wiatrowe_ubt.jpeg&gt;.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400" dirty="0" smtClean="0"/>
              <a:t>ZÁKUPÁK.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16.8.2012]. Dostupný na WWW: &lt;http://cs.wikipedia.org/wiki/Soubor:Str%C3%A1%C5%BE_panely.jpg&gt;.</a:t>
            </a: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235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21</cp:revision>
  <dcterms:modified xsi:type="dcterms:W3CDTF">2012-12-18T17:57:17Z</dcterms:modified>
</cp:coreProperties>
</file>