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3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VY_52_INOVACE_2/01_JAK_SE_MĚNÍ_MĚSÍC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se mění Měsíc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VY_52_INOVACE_2/01_JAK_SE_MĚNÍ_MĚSÍC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Jak se mění Měsíc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nd_Grafik1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Lunar-eclipse-09-11-2003-cropped.jpeg" TargetMode="External"/><Relationship Id="rId4" Type="http://schemas.openxmlformats.org/officeDocument/2006/relationships/hyperlink" Target="http://cs.wikipedia.org/wiki/Soubor:Mond_Phas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20.11.2012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 MĚSÍCE</a:t>
            </a:r>
            <a:endParaRPr lang="cs-CZ" dirty="0"/>
          </a:p>
        </p:txBody>
      </p:sp>
      <p:pic>
        <p:nvPicPr>
          <p:cNvPr id="3" name="Obrázek 2" descr="Mond_Grafik1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73300" y="1708150"/>
            <a:ext cx="4597400" cy="3441700"/>
          </a:xfrm>
          <a:prstGeom prst="rect">
            <a:avLst/>
          </a:prstGeom>
        </p:spPr>
      </p:pic>
      <p:pic>
        <p:nvPicPr>
          <p:cNvPr id="4" name="Obrázek 3" descr="Mond_Phasen[1]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67744" y="5445224"/>
            <a:ext cx="4597400" cy="787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Úplněk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988840"/>
            <a:ext cx="5400600" cy="405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31419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ZATMĚNÍ MĚSÍCE</a:t>
            </a:r>
            <a:endParaRPr lang="cs-CZ"/>
          </a:p>
        </p:txBody>
      </p:sp>
      <p:pic>
        <p:nvPicPr>
          <p:cNvPr id="3" name="Obrázek 2" descr="Lunar-eclipse-09-11-2003-cropped[1]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1772816"/>
            <a:ext cx="2704976" cy="2693215"/>
          </a:xfrm>
          <a:prstGeom prst="rect">
            <a:avLst/>
          </a:prstGeom>
        </p:spPr>
      </p:pic>
      <p:pic>
        <p:nvPicPr>
          <p:cNvPr id="4" name="Obrázek 3" descr="590px-Moon_Eclipse_cs.svg[1]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293096"/>
            <a:ext cx="5619750" cy="1952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20.11.2012]. Dostupný na WWW: </a:t>
            </a:r>
            <a:r>
              <a:rPr lang="cs-CZ" sz="1400" dirty="0" smtClean="0">
                <a:hlinkClick r:id="rId3"/>
              </a:rPr>
              <a:t>http://cs.wikipedia.org/wiki/Soubor:Mond_Grafik1.jpg</a:t>
            </a:r>
            <a:endParaRPr lang="cs-CZ" sz="1400" dirty="0" smtClean="0"/>
          </a:p>
          <a:p>
            <a:r>
              <a:rPr lang="cs-CZ" sz="1400" dirty="0" smtClean="0"/>
              <a:t> AUTOR NEUVEDEN.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20.11.2012]. Dostupný na WWW: </a:t>
            </a:r>
            <a:r>
              <a:rPr lang="cs-CZ" sz="1400" dirty="0" smtClean="0">
                <a:hlinkClick r:id="rId4"/>
              </a:rPr>
              <a:t>http://cs.wikipedia.org/wiki/Soubor:Mond_Phasen.jpg</a:t>
            </a:r>
            <a:endParaRPr lang="cs-CZ" sz="1400" dirty="0" smtClean="0"/>
          </a:p>
          <a:p>
            <a:r>
              <a:rPr lang="cs-CZ" sz="1400" dirty="0" smtClean="0"/>
              <a:t>STEIN, Oliver.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20.11.2012]. Dostupný na WWW: </a:t>
            </a:r>
            <a:r>
              <a:rPr lang="cs-CZ" sz="1400" dirty="0" smtClean="0">
                <a:hlinkClick r:id="rId5"/>
              </a:rPr>
              <a:t>http://cs.wikipedia.org/wiki/Soubor:Lunar-eclipse-09-11-2003-cropped.jpeg</a:t>
            </a:r>
            <a:endParaRPr lang="cs-CZ" sz="1400" dirty="0" smtClean="0"/>
          </a:p>
          <a:p>
            <a:r>
              <a:rPr lang="cs-CZ" sz="1400" dirty="0" smtClean="0"/>
              <a:t>BILBOQ. </a:t>
            </a:r>
            <a:r>
              <a:rPr lang="cs-CZ" sz="1400" i="1" dirty="0" err="1" smtClean="0"/>
              <a:t>wikipedie.cz</a:t>
            </a:r>
            <a:r>
              <a:rPr lang="cs-CZ" sz="1400" dirty="0" smtClean="0"/>
              <a:t> [online]. [cit. 20.11.2012]. Dostupný na WWW: http://cs.wikipedia.org/wiki/Soubor:Moon_Eclipse_cs.svg 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153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FÁZE  MĚSÍCE</vt:lpstr>
      <vt:lpstr>Úplněk</vt:lpstr>
      <vt:lpstr>ZATMĚNÍ MĚSÍCE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7</cp:revision>
  <dcterms:modified xsi:type="dcterms:W3CDTF">2012-12-10T18:08:27Z</dcterms:modified>
</cp:coreProperties>
</file>