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9" r:id="rId12"/>
    <p:sldId id="270" r:id="rId13"/>
    <p:sldId id="271" r:id="rId14"/>
    <p:sldId id="272" r:id="rId15"/>
    <p:sldId id="25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013" autoAdjust="0"/>
    <p:restoredTop sz="94660"/>
  </p:normalViewPr>
  <p:slideViewPr>
    <p:cSldViewPr>
      <p:cViewPr varScale="1">
        <p:scale>
          <a:sx n="103" d="100"/>
          <a:sy n="103" d="100"/>
        </p:scale>
        <p:origin x="-19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MŠ a ZŠ, Veselí nad Moravou, Kollárova 1045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Jiří Říha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VY_52_INOVACE_2/36_PLANETY_SLUNEČNÍ_SOUSTAVY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Planety Sluneční soustavy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0" custLinFactNeighborY="246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A108229-B1AB-4D97-B9AD-7FE1CEE985F0}" type="presOf" srcId="{39F8B381-5807-488E-AC22-73DD4140ED4A}" destId="{71045F8C-00FA-488E-A7BD-E2E6753D979D}" srcOrd="0" destOrd="0" presId="urn:microsoft.com/office/officeart/2005/8/layout/target3"/>
    <dgm:cxn modelId="{338EF555-B2F2-4768-8948-773C08A5E54E}" type="presOf" srcId="{019433A1-1324-4DE1-9E6F-32B851095F74}" destId="{E7297F21-D4FD-4A41-AE58-814D01A6B5E7}" srcOrd="1" destOrd="0" presId="urn:microsoft.com/office/officeart/2005/8/layout/target3"/>
    <dgm:cxn modelId="{25AF47E3-56B2-4572-869C-D46C58DB347D}" type="presOf" srcId="{C73C7642-F245-4585-8F88-243F9FAEF6CA}" destId="{9A9B6F4F-B6FF-4F2D-B640-A8473E589523}" srcOrd="0" destOrd="0" presId="urn:microsoft.com/office/officeart/2005/8/layout/target3"/>
    <dgm:cxn modelId="{058DF569-EC67-4D62-957F-61B947EE33F5}" type="presOf" srcId="{C73C7642-F245-4585-8F88-243F9FAEF6CA}" destId="{59F530CB-4999-43B3-A00D-6AB53886BD77}" srcOrd="1" destOrd="0" presId="urn:microsoft.com/office/officeart/2005/8/layout/target3"/>
    <dgm:cxn modelId="{2A373FB0-9362-4435-A4EE-56233BD7E7AB}" type="presOf" srcId="{FBBFC3EA-9D9D-4F3A-BEA6-9C2C0E46BF20}" destId="{643EA938-EDE0-4533-ACCC-D2BD6F3A527C}" srcOrd="0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E98324AC-3695-43B6-8364-554C76235D2C}" type="presOf" srcId="{445C7998-7549-48B0-BD68-D4F0167F02E5}" destId="{4D19AB04-24FA-40C2-B203-52AE3D15E171}" srcOrd="1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49083145-ED96-4394-8B3A-2998A0E706EE}" type="presOf" srcId="{EBC41103-E2E5-4D48-9B4B-425520D3D098}" destId="{A27B6496-BF1B-4384-9217-9659064D5D6A}" srcOrd="1" destOrd="0" presId="urn:microsoft.com/office/officeart/2005/8/layout/target3"/>
    <dgm:cxn modelId="{CB8E5046-F000-48A7-B3B4-F8FAB5F9BDEC}" type="presOf" srcId="{FBBFC3EA-9D9D-4F3A-BEA6-9C2C0E46BF20}" destId="{832BF48F-0145-4429-9E02-8FCA946CCE9E}" srcOrd="1" destOrd="0" presId="urn:microsoft.com/office/officeart/2005/8/layout/target3"/>
    <dgm:cxn modelId="{7535C9A0-5570-42D4-987C-4481C3767507}" type="presOf" srcId="{445C7998-7549-48B0-BD68-D4F0167F02E5}" destId="{BC35EE03-4121-4EF9-923D-7CB6D30D358D}" srcOrd="0" destOrd="0" presId="urn:microsoft.com/office/officeart/2005/8/layout/target3"/>
    <dgm:cxn modelId="{3050E746-BC98-4281-842A-2F43C3CF9692}" type="presOf" srcId="{EBC41103-E2E5-4D48-9B4B-425520D3D098}" destId="{3BA01B75-849B-4716-8BCD-084A86FF328F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078F5A6-2E34-4D64-8755-6C8E06E385FF}" type="presOf" srcId="{019433A1-1324-4DE1-9E6F-32B851095F74}" destId="{A3817367-F2BC-482F-8832-FA00B51DCCF3}" srcOrd="0" destOrd="0" presId="urn:microsoft.com/office/officeart/2005/8/layout/target3"/>
    <dgm:cxn modelId="{D6E43576-B398-4969-AA33-4900AC4ED33B}" type="presParOf" srcId="{71045F8C-00FA-488E-A7BD-E2E6753D979D}" destId="{3577EC6B-C980-4F34-8C69-4365E7B8FC8C}" srcOrd="0" destOrd="0" presId="urn:microsoft.com/office/officeart/2005/8/layout/target3"/>
    <dgm:cxn modelId="{5CDAD08F-B5D3-477A-9EBA-1FF90D01E0FD}" type="presParOf" srcId="{71045F8C-00FA-488E-A7BD-E2E6753D979D}" destId="{6940EB87-DC1D-4BC3-9408-9AC2E1FFC039}" srcOrd="1" destOrd="0" presId="urn:microsoft.com/office/officeart/2005/8/layout/target3"/>
    <dgm:cxn modelId="{0861D425-D560-48CC-B387-D430CDEA8CDE}" type="presParOf" srcId="{71045F8C-00FA-488E-A7BD-E2E6753D979D}" destId="{BC35EE03-4121-4EF9-923D-7CB6D30D358D}" srcOrd="2" destOrd="0" presId="urn:microsoft.com/office/officeart/2005/8/layout/target3"/>
    <dgm:cxn modelId="{A90B13CD-54D4-4C31-A254-28C029C02F84}" type="presParOf" srcId="{71045F8C-00FA-488E-A7BD-E2E6753D979D}" destId="{C95EEA27-3CBF-4645-A92D-9D8AF5C1CBFC}" srcOrd="3" destOrd="0" presId="urn:microsoft.com/office/officeart/2005/8/layout/target3"/>
    <dgm:cxn modelId="{BA2469DF-923A-44F5-BC1F-4A16E3DE8D8A}" type="presParOf" srcId="{71045F8C-00FA-488E-A7BD-E2E6753D979D}" destId="{851BB866-B6AE-4566-893F-4C635BA974FC}" srcOrd="4" destOrd="0" presId="urn:microsoft.com/office/officeart/2005/8/layout/target3"/>
    <dgm:cxn modelId="{52105808-B7CF-4F64-B3C3-5E725F9E5579}" type="presParOf" srcId="{71045F8C-00FA-488E-A7BD-E2E6753D979D}" destId="{643EA938-EDE0-4533-ACCC-D2BD6F3A527C}" srcOrd="5" destOrd="0" presId="urn:microsoft.com/office/officeart/2005/8/layout/target3"/>
    <dgm:cxn modelId="{CD0C4FB9-4B0C-4EE8-A45C-B19A46418446}" type="presParOf" srcId="{71045F8C-00FA-488E-A7BD-E2E6753D979D}" destId="{92F31B18-D66D-4CC7-89B9-378928DE877D}" srcOrd="6" destOrd="0" presId="urn:microsoft.com/office/officeart/2005/8/layout/target3"/>
    <dgm:cxn modelId="{89D5B03F-C370-4D4F-B954-28CCE5D2065C}" type="presParOf" srcId="{71045F8C-00FA-488E-A7BD-E2E6753D979D}" destId="{902074E1-B931-4618-97F1-FADBE82E9C3C}" srcOrd="7" destOrd="0" presId="urn:microsoft.com/office/officeart/2005/8/layout/target3"/>
    <dgm:cxn modelId="{140EF3E5-9E65-47D9-AAC0-07A73E763CDA}" type="presParOf" srcId="{71045F8C-00FA-488E-A7BD-E2E6753D979D}" destId="{A3817367-F2BC-482F-8832-FA00B51DCCF3}" srcOrd="8" destOrd="0" presId="urn:microsoft.com/office/officeart/2005/8/layout/target3"/>
    <dgm:cxn modelId="{EC22A516-47E9-4485-8454-A90685A1BF0D}" type="presParOf" srcId="{71045F8C-00FA-488E-A7BD-E2E6753D979D}" destId="{2DD79E57-A63E-47D4-A1AB-6DF333476AD4}" srcOrd="9" destOrd="0" presId="urn:microsoft.com/office/officeart/2005/8/layout/target3"/>
    <dgm:cxn modelId="{6EC2BB3A-12EC-4BA9-9356-E64680F8E0C3}" type="presParOf" srcId="{71045F8C-00FA-488E-A7BD-E2E6753D979D}" destId="{648967D3-ED80-4214-8D87-4E7012561E4A}" srcOrd="10" destOrd="0" presId="urn:microsoft.com/office/officeart/2005/8/layout/target3"/>
    <dgm:cxn modelId="{E78CE630-D34D-4C76-9C30-F5E6AE3D57C1}" type="presParOf" srcId="{71045F8C-00FA-488E-A7BD-E2E6753D979D}" destId="{9A9B6F4F-B6FF-4F2D-B640-A8473E589523}" srcOrd="11" destOrd="0" presId="urn:microsoft.com/office/officeart/2005/8/layout/target3"/>
    <dgm:cxn modelId="{67EE9E17-7476-473E-929D-13183185171B}" type="presParOf" srcId="{71045F8C-00FA-488E-A7BD-E2E6753D979D}" destId="{13BD0FAF-9F2C-4708-9E63-A8E8E5252943}" srcOrd="12" destOrd="0" presId="urn:microsoft.com/office/officeart/2005/8/layout/target3"/>
    <dgm:cxn modelId="{2627D9F0-2581-4CAE-B7D2-96056E057FB9}" type="presParOf" srcId="{71045F8C-00FA-488E-A7BD-E2E6753D979D}" destId="{6821E7C9-5E4B-45FA-8F82-01E6F26FAA25}" srcOrd="13" destOrd="0" presId="urn:microsoft.com/office/officeart/2005/8/layout/target3"/>
    <dgm:cxn modelId="{AB54439D-7521-4630-86B5-2317B7B30C38}" type="presParOf" srcId="{71045F8C-00FA-488E-A7BD-E2E6753D979D}" destId="{3BA01B75-849B-4716-8BCD-084A86FF328F}" srcOrd="14" destOrd="0" presId="urn:microsoft.com/office/officeart/2005/8/layout/target3"/>
    <dgm:cxn modelId="{29DCF8AE-84C3-4E40-AD9F-43E866922BE2}" type="presParOf" srcId="{71045F8C-00FA-488E-A7BD-E2E6753D979D}" destId="{4D19AB04-24FA-40C2-B203-52AE3D15E171}" srcOrd="15" destOrd="0" presId="urn:microsoft.com/office/officeart/2005/8/layout/target3"/>
    <dgm:cxn modelId="{65A35383-5C27-494B-8B09-1A195CE942CA}" type="presParOf" srcId="{71045F8C-00FA-488E-A7BD-E2E6753D979D}" destId="{832BF48F-0145-4429-9E02-8FCA946CCE9E}" srcOrd="16" destOrd="0" presId="urn:microsoft.com/office/officeart/2005/8/layout/target3"/>
    <dgm:cxn modelId="{5C4C3BA2-DB36-4788-BCFE-640D6E9A8AF2}" type="presParOf" srcId="{71045F8C-00FA-488E-A7BD-E2E6753D979D}" destId="{E7297F21-D4FD-4A41-AE58-814D01A6B5E7}" srcOrd="17" destOrd="0" presId="urn:microsoft.com/office/officeart/2005/8/layout/target3"/>
    <dgm:cxn modelId="{7648A640-1901-447B-B887-BFF6EDB9B34D}" type="presParOf" srcId="{71045F8C-00FA-488E-A7BD-E2E6753D979D}" destId="{59F530CB-4999-43B3-A00D-6AB53886BD77}" srcOrd="18" destOrd="0" presId="urn:microsoft.com/office/officeart/2005/8/layout/target3"/>
    <dgm:cxn modelId="{A15F0F47-63C8-4188-929A-C6320FE9D2F7}" type="presParOf" srcId="{71045F8C-00FA-488E-A7BD-E2E6753D979D}" destId="{A27B6496-BF1B-4384-9217-9659064D5D6A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un_in_X-Ray.pn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Mercury-real_colo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50675792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000" dirty="0"/>
              <a:t>Materiál je určen pro výuku předmětu </a:t>
            </a:r>
            <a:r>
              <a:rPr lang="cs-CZ" sz="3000" dirty="0" smtClean="0"/>
              <a:t>Fyzika </a:t>
            </a:r>
            <a:r>
              <a:rPr lang="cs-CZ" sz="3000" dirty="0"/>
              <a:t>pro základní </a:t>
            </a:r>
            <a:r>
              <a:rPr lang="cs-CZ" sz="3000" dirty="0" smtClean="0"/>
              <a:t>praktické školy. Je určen k procvičování a opakování učiva.</a:t>
            </a:r>
            <a:endParaRPr lang="cs-CZ" sz="3000" dirty="0"/>
          </a:p>
          <a:p>
            <a:r>
              <a:rPr lang="cs-CZ" sz="3000" dirty="0" smtClean="0"/>
              <a:t>Materiál slouží pro práci na interaktivní tabuli.</a:t>
            </a:r>
          </a:p>
          <a:p>
            <a:r>
              <a:rPr lang="cs-CZ" sz="3000" dirty="0" smtClean="0"/>
              <a:t>Vytvořeno: srpen 2012</a:t>
            </a:r>
          </a:p>
          <a:p>
            <a:r>
              <a:rPr lang="cs-CZ" sz="3000" smtClean="0"/>
              <a:t>Ověřeno</a:t>
            </a:r>
            <a:r>
              <a:rPr lang="cs-CZ" sz="3000" smtClean="0"/>
              <a:t>: 6.12.2012</a:t>
            </a:r>
            <a:endParaRPr lang="cs-CZ" sz="3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Sluneční soustava</a:t>
            </a:r>
            <a:endParaRPr lang="cs-CZ" dirty="0"/>
          </a:p>
        </p:txBody>
      </p:sp>
      <p:pic>
        <p:nvPicPr>
          <p:cNvPr id="3" name="Obrázek 2" descr="800px-NovaSlunecniSoustava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8662" y="2143116"/>
            <a:ext cx="7493020" cy="421482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071538" y="1214422"/>
            <a:ext cx="72866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Nachází se zde 8 planet, 5 trpasličích planet, asi 150 měsíců planet a další menší tělesa jako komety, meteoroidy, … 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Slunce</a:t>
            </a:r>
            <a:endParaRPr lang="cs-CZ" dirty="0"/>
          </a:p>
        </p:txBody>
      </p:sp>
      <p:pic>
        <p:nvPicPr>
          <p:cNvPr id="3" name="Obrázek 2" descr="Slunc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57290" y="1857364"/>
            <a:ext cx="6648395" cy="481767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571604" y="1285860"/>
            <a:ext cx="6000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 - je hvězda a střed naší soustavy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Merkur</a:t>
            </a:r>
            <a:endParaRPr lang="cs-CZ" dirty="0"/>
          </a:p>
        </p:txBody>
      </p:sp>
      <p:pic>
        <p:nvPicPr>
          <p:cNvPr id="3" name="Obrázek 2" descr="Merkur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8860" y="2000240"/>
            <a:ext cx="4391025" cy="4391025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Venuše</a:t>
            </a:r>
            <a:endParaRPr lang="cs-CZ" dirty="0"/>
          </a:p>
        </p:txBody>
      </p:sp>
      <p:pic>
        <p:nvPicPr>
          <p:cNvPr id="3" name="Obrázek 2" descr="Venuš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43174" y="1785926"/>
            <a:ext cx="4136540" cy="4447892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</a:t>
            </a:r>
            <a:endParaRPr lang="cs-CZ" dirty="0"/>
          </a:p>
        </p:txBody>
      </p:sp>
      <p:pic>
        <p:nvPicPr>
          <p:cNvPr id="3" name="Obrázek 2" descr="Země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3108" y="1714488"/>
            <a:ext cx="4286280" cy="428628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Mars</a:t>
            </a:r>
            <a:endParaRPr lang="cs-CZ" dirty="0"/>
          </a:p>
        </p:txBody>
      </p:sp>
      <p:pic>
        <p:nvPicPr>
          <p:cNvPr id="3" name="Obrázek 2" descr="Mars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14546" y="1643050"/>
            <a:ext cx="4572000" cy="45720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Jupiter</a:t>
            </a:r>
            <a:endParaRPr lang="cs-CZ" dirty="0"/>
          </a:p>
        </p:txBody>
      </p:sp>
      <p:pic>
        <p:nvPicPr>
          <p:cNvPr id="3" name="Obrázek 2" descr="Jupiter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5918" y="1643050"/>
            <a:ext cx="5500726" cy="4125545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Saturn</a:t>
            </a:r>
            <a:endParaRPr lang="cs-CZ" dirty="0"/>
          </a:p>
        </p:txBody>
      </p:sp>
      <p:pic>
        <p:nvPicPr>
          <p:cNvPr id="3" name="Obrázek 2" descr="Saturn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57290" y="1500174"/>
            <a:ext cx="5953140" cy="4435089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Uran</a:t>
            </a:r>
            <a:endParaRPr lang="cs-CZ" dirty="0"/>
          </a:p>
        </p:txBody>
      </p:sp>
      <p:pic>
        <p:nvPicPr>
          <p:cNvPr id="3" name="Obrázek 2" descr="Uran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8860" y="1571612"/>
            <a:ext cx="4214818" cy="4214818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Neptun</a:t>
            </a:r>
            <a:endParaRPr lang="cs-CZ" dirty="0"/>
          </a:p>
        </p:txBody>
      </p:sp>
      <p:pic>
        <p:nvPicPr>
          <p:cNvPr id="3" name="Obrázek 2" descr="Neptun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488" y="1714488"/>
            <a:ext cx="3929090" cy="392909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Halleyova kometa</a:t>
            </a:r>
            <a:endParaRPr lang="cs-CZ" dirty="0"/>
          </a:p>
        </p:txBody>
      </p:sp>
      <p:pic>
        <p:nvPicPr>
          <p:cNvPr id="3" name="Obrázek 2" descr="782px-Comet_Halley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43042" y="1500174"/>
            <a:ext cx="6119665" cy="4687569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Vyjmenuj správně pořadí planet: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14810" y="5572140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Jupiter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929454" y="5572140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Uran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215074" y="4857760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Neptun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929322" y="2714620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Saturn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00562" y="2071678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Mars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00628" y="4143380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Venuše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00826" y="1714488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Země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715140" y="3643314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Merkur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85786" y="2000240"/>
            <a:ext cx="4122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 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1142976" y="2071678"/>
            <a:ext cx="2000264" cy="4286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5786" y="1500174"/>
            <a:ext cx="4122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 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1142976" y="1500174"/>
            <a:ext cx="2000264" cy="4286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1142976" y="2714620"/>
            <a:ext cx="2000264" cy="4286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85786" y="2643182"/>
            <a:ext cx="4122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 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85786" y="3286124"/>
            <a:ext cx="4122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 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142976" y="3286124"/>
            <a:ext cx="2000264" cy="4286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85786" y="5143512"/>
            <a:ext cx="4122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 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1142976" y="5143512"/>
            <a:ext cx="2000264" cy="4286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85786" y="5786454"/>
            <a:ext cx="4122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 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1142976" y="5715016"/>
            <a:ext cx="2000264" cy="4286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1142976" y="4500570"/>
            <a:ext cx="2000264" cy="4286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85786" y="4500570"/>
            <a:ext cx="4122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 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85786" y="3929066"/>
            <a:ext cx="4122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 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1142976" y="3929066"/>
            <a:ext cx="2000264" cy="4286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902 0.00046 -0.01823 0.00023 -0.02725 0.00162 C -0.02864 0.00185 -0.02951 0.00393 -0.0309 0.00462 C -0.04149 0.01087 -0.05277 0.01805 -0.05955 0.03171 C -0.06284 0.03865 -0.06632 0.04606 -0.07014 0.05231 C -0.07118 0.05416 -0.07291 0.05532 -0.07378 0.05717 C -0.07812 0.0662 -0.08003 0.07893 -0.08559 0.08726 C -0.08784 0.09074 -0.09114 0.09282 -0.09288 0.09675 C -0.09583 0.103 -0.09375 0.10115 -0.09878 0.103 C -0.10208 0.10949 -0.10625 0.11319 -0.1118 0.11574 C -0.15937 0.11412 -0.14948 0.12314 -0.17257 0.10625 C -0.17934 0.10138 -0.18611 0.0956 -0.19288 0.0905 C -0.19618 0.08796 -0.20347 0.08402 -0.20347 0.08402 C -0.21371 0.06643 -0.19843 0.09143 -0.21423 0.07129 C -0.21823 0.0662 -0.22031 0.06157 -0.225 0.05717 C -0.22795 0.05092 -0.23003 0.04351 -0.23455 0.03958 C -0.23732 0.03379 -0.24027 0.0287 -0.24392 0.02384 C -0.24722 0.01064 -0.24184 0.02893 -0.25 0.01412 C -0.25087 0.01226 -0.25052 0.00995 -0.25121 0.00787 C -0.2526 0.00324 -0.25451 0.00185 -0.25712 -0.00163 C -0.25972 -0.01204 -0.26198 -0.02246 -0.26788 -0.03033 C -0.27135 -0.04584 -0.27465 -0.04954 -0.2809 -0.06204 C -0.2835 -0.075 -0.28003 -0.06204 -0.28559 -0.07315 C -0.28663 -0.07524 -0.2875 -0.08264 -0.28802 -0.08426 C -0.28923 -0.08843 -0.29114 -0.09167 -0.29288 -0.09538 C -0.29479 -0.10718 -0.29236 -0.09607 -0.29757 -0.10811 C -0.30191 -0.11806 -0.30173 -0.12871 -0.30712 -0.1382 C -0.31076 -0.15764 -0.31632 -0.17663 -0.32378 -0.19375 C -0.32621 -0.19931 -0.32691 -0.2044 -0.32968 -0.2095 C -0.33264 -0.22107 -0.33073 -0.21644 -0.33455 -0.22385 C -0.33715 -0.23959 -0.33368 -0.22223 -0.33802 -0.23496 C -0.34045 -0.2419 -0.3408 -0.24769 -0.34392 -0.25394 C -0.34618 -0.26598 -0.35191 -0.27593 -0.35955 -0.28264 C -0.35972 -0.28311 -0.36771 -0.30047 -0.36892 -0.30163 C -0.37135 -0.30371 -0.37621 -0.30811 -0.37621 -0.30811 C -0.38021 -0.30625 -0.37882 -0.30764 -0.3809 -0.30487 " pathEditMode="relative" ptsTypes="fffffffffffffffffffffffffffffffffffA">
                                      <p:cBhvr>
                                        <p:cTn id="6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941 -0.00208 C 0.0335 -0.02546 0.04392 -0.06644 0.02864 -0.08796 C 0.02656 -0.09583 0.02378 -0.10093 0.02153 -0.10857 C 0.01927 -0.11644 0.01823 -0.12431 0.01666 -0.13241 C 0.01753 -0.1581 0.01528 -0.17662 0.025 -0.19746 C 0.02673 -0.20625 0.03142 -0.22269 0.03698 -0.22755 C 0.04375 -0.24121 0.04861 -0.24144 0.05712 -0.25139 C 0.06389 -0.25926 0.07187 -0.26829 0.07986 -0.27361 C 0.08541 -0.28148 0.0993 -0.28796 0.10712 -0.28958 C 0.11944 -0.28912 0.13177 -0.28866 0.14409 -0.28796 C 0.15121 -0.2875 0.15833 -0.2875 0.16545 -0.28634 C 0.16805 -0.28588 0.17274 -0.2831 0.17274 -0.28287 C 0.1776 -0.27871 0.18107 -0.2706 0.18455 -0.26412 C 0.18594 -0.25857 0.18819 -0.25463 0.19045 -0.24977 C 0.18958 -0.23449 0.19184 -0.22986 0.18333 -0.22292 C 0.18142 -0.21505 0.18316 -0.22037 0.17864 -0.21181 C 0.17396 -0.20278 0.16632 -0.18033 0.15833 -0.17685 C 0.14757 -0.17222 0.13594 -0.16945 0.125 -0.16574 C 0.10989 -0.16621 0.09496 -0.16644 0.07986 -0.16736 C 0.07014 -0.16783 0.05955 -0.17523 0.05 -0.17847 C 0.04271 -0.18472 0.03229 -0.18658 0.02378 -0.18958 C 0.01909 -0.19121 0.00955 -0.19421 0.00955 -0.19398 C 0.00486 -0.19746 -0.00035 -0.19977 -0.00469 -0.20371 C -0.01181 -0.21019 -0.01927 -0.21759 -0.02726 -0.2213 C -0.04184 -0.23496 -0.05781 -0.24398 -0.07379 -0.25463 C -0.08472 -0.26181 -0.09497 -0.2713 -0.10712 -0.27523 C -0.12379 -0.29074 -0.13785 -0.28982 -0.15834 -0.29097 C -0.16858 -0.29445 -0.17761 -0.29908 -0.18802 -0.29908 " pathEditMode="relative" rAng="0" ptsTypes="fffffffffffffffffffffffffffA">
                                      <p:cBhvr>
                                        <p:cTn id="10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8" y="-1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451 0.00255 C 0.00556 0.01667 0.0059 0.02778 0.01528 0.03588 C 0.01788 0.04653 0.01424 0.03611 0.02014 0.04236 C 0.02118 0.04352 0.02135 0.0456 0.0224 0.04699 C 0.02344 0.04838 0.02483 0.04908 0.02604 0.05023 C 0.02743 0.05324 0.0276 0.05718 0.02951 0.05972 C 0.03802 0.07107 0.03646 0.06065 0.04392 0.0757 C 0.04635 0.08056 0.0474 0.08681 0.05104 0.09005 C 0.06753 0.1044 0.05174 0.0919 0.06181 0.09792 C 0.06493 0.09977 0.07118 0.10417 0.07118 0.1044 C 0.07813 0.11806 0.06892 0.10185 0.07726 0.11065 C 0.08038 0.11389 0.08229 0.11898 0.08559 0.12176 C 0.08681 0.12269 0.08785 0.12384 0.08906 0.12477 C 0.09306 0.13195 0.09948 0.13889 0.10226 0.14699 C 0.10469 0.15417 0.10764 0.15903 0.11181 0.16459 C 0.11215 0.16667 0.11215 0.16898 0.11285 0.17084 C 0.11406 0.17431 0.11771 0.18033 0.11771 0.18056 C 0.11892 0.18658 0.11979 0.19074 0.1224 0.1963 C 0.12413 0.20556 0.12691 0.21366 0.13073 0.22176 C 0.13194 0.22847 0.13351 0.24005 0.13559 0.2456 C 0.13715 0.24977 0.14028 0.2581 0.14028 0.25834 C 0.14184 0.26621 0.14358 0.27384 0.14514 0.28195 C 0.14549 0.28982 0.14549 0.29792 0.14618 0.30579 C 0.14653 0.31019 0.14861 0.31852 0.14861 0.31875 C 0.14826 0.33542 0.14809 0.35232 0.1474 0.36921 C 0.14705 0.37639 0.14375 0.38426 0.14271 0.39144 C 0.13976 0.41088 0.13681 0.43148 0.13194 0.45023 C 0.12969 0.46783 0.12986 0.49445 0.11771 0.50579 C 0.1125 0.51621 0.1066 0.51551 0.0974 0.5169 C 0.09288 0.51852 0.08993 0.5213 0.08559 0.52338 C 0.07674 0.53426 0.06736 0.54259 0.05573 0.54699 C 0.05104 0.55139 0.04583 0.55255 0.04028 0.55509 C 0.03507 0.55741 0.03003 0.56019 0.02483 0.56296 C 0.01771 0.56667 0.00955 0.56736 0.00226 0.5706 C -0.03819 0.56991 -0.05347 0.57616 -0.08229 0.56621 C -0.08733 0.56181 -0.09306 0.55857 -0.09896 0.55671 C -0.11302 0.54722 -0.12674 0.53796 -0.14184 0.53125 C -0.15087 0.52732 -0.15868 0.52014 -0.16806 0.5169 C -0.17726 0.50972 -0.18872 0.50301 -0.19653 0.49306 C -0.20122 0.48704 -0.20625 0.48102 -0.21215 0.47732 C -0.21337 0.4757 -0.21424 0.47361 -0.21562 0.47246 C -0.21667 0.47153 -0.2184 0.47199 -0.21927 0.47084 C -0.22014 0.46968 -0.21962 0.46736 -0.22049 0.46621 C -0.2217 0.46459 -0.22361 0.46435 -0.22517 0.46296 C -0.23264 0.45648 -0.23976 0.45 -0.24653 0.44236 C -0.25069 0.4375 -0.25035 0.44051 -0.25486 0.43449 C -0.25937 0.42847 -0.26424 0.4206 -0.26806 0.41366 C -0.27587 0.39931 -0.26441 0.41574 -0.27396 0.40116 C -0.27882 0.39352 -0.27865 0.39653 -0.28229 0.38843 C -0.28542 0.38148 -0.28663 0.37546 -0.29184 0.37084 C -0.29444 0.36574 -0.2974 0.36158 -0.30017 0.35671 C -0.30417 0.34977 -0.30694 0.34144 -0.31094 0.33449 C -0.31233 0.33218 -0.31424 0.33033 -0.31562 0.32801 C -0.31736 0.325 -0.32049 0.31852 -0.32049 0.31875 C -0.32292 0.3044 -0.33003 0.29259 -0.33351 0.27894 C -0.33403 0.27662 -0.33542 0.27477 -0.33594 0.27246 C -0.33698 0.26875 -0.33819 0.26134 -0.33819 0.26158 C -0.33785 0.24607 -0.33785 0.23056 -0.33715 0.21528 C -0.33698 0.21227 -0.33385 0.20116 -0.33351 0.19954 C -0.33177 0.19051 -0.33073 0.18125 -0.32882 0.17246 C -0.32969 0.15648 -0.32708 0.15139 -0.33594 0.14398 C -0.35208 0.1456 -0.35139 0.13866 -0.35139 0.14861 " pathEditMode="relative" rAng="0" ptsTypes="fffffffffffffffffffffffffffffffffffffffffffffffffffffffffffffA">
                                      <p:cBhvr>
                                        <p:cTn id="14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6" y="2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212 -0.00139 C 0.02604 -0.00417 0.02413 -0.0095 0.0191 -0.01413 C 0.01146 -0.02871 -0.00069 -0.03936 -0.01181 -0.04885 C -0.01597 -0.05232 -0.01719 -0.05811 -0.02135 -0.06158 C -0.02604 -0.07084 -0.03125 -0.075 -0.03576 -0.0838 C -0.03924 -0.09977 -0.03941 -0.12061 -0.02622 -0.12524 C -0.02135 -0.13357 -0.01962 -0.13843 -0.01181 -0.14098 C -0.00625 -0.14862 -0.00208 -0.14931 0.0059 -0.15209 C 0.00747 -0.15255 0.01076 -0.15371 0.01076 -0.15348 C 0.06042 -0.15301 0.11094 -0.1544 0.16076 -0.14885 C 0.16892 -0.1463 0.17552 -0.14144 0.18333 -0.13774 C 0.18611 -0.13635 0.19167 -0.13473 0.19167 -0.1345 C 0.19462 -0.13218 0.1967 -0.1301 0.2 -0.12825 C 0.20226 -0.12709 0.20712 -0.12524 0.20712 -0.125 C 0.21441 -0.11852 0.22309 -0.11227 0.22986 -0.1044 C 0.24184 -0.09028 0.23264 -0.09862 0.24045 -0.0919 C 0.2467 -0.07963 0.23854 -0.09491 0.24653 -0.08218 C 0.25069 -0.07547 0.24722 -0.07987 0.25 -0.07269 C 0.25139 -0.06899 0.25382 -0.06621 0.2559 -0.0632 C 0.25972 -0.04862 0.27274 -0.02686 0.2809 -0.01551 C 0.2842 -0.00232 0.2849 0.01111 0.28819 0.02407 C 0.28924 0.05092 0.29045 0.09074 0.3059 0.11134 C 0.31042 0.12939 0.30347 0.15231 0.3 0.17013 C 0.29132 0.2155 0.28837 0.25925 0.27031 0.30023 C 0.26858 0.30949 0.2651 0.31851 0.26198 0.32731 C 0.25955 0.34259 0.26285 0.3287 0.25712 0.34004 C 0.25399 0.34606 0.25226 0.35462 0.24878 0.36064 C 0.2434 0.36967 0.23646 0.37592 0.2309 0.38449 C 0.22622 0.39189 0.22292 0.4 0.21788 0.40671 C 0.21458 0.41967 0.2059 0.42939 0.19757 0.4368 C 0.19427 0.43981 0.18993 0.4456 0.18698 0.44791 C 0.18455 0.44976 0.18125 0.44953 0.17865 0.45115 C 0.17135 0.45601 0.16389 0.45787 0.1559 0.46064 C 0.12326 0.45949 0.11441 0.45925 0.08924 0.45578 C 0.08403 0.45439 0.07917 0.45231 0.07378 0.45115 C 0.06076 0.44398 0.04601 0.44282 0.03212 0.44004 C 0.0224 0.43564 0.03698 0.44212 0.01545 0.43518 C 0.00313 0.43125 -0.00816 0.42268 -0.02014 0.41782 C -0.02743 0.41134 -0.03663 0.40648 -0.04514 0.40347 C -0.05087 0.39837 -0.05642 0.39375 -0.06302 0.39074 C -0.06875 0.38518 -0.07587 0.37847 -0.0809 0.37175 C -0.08733 0.36319 -0.09132 0.35185 -0.09757 0.34305 C -0.10087 0.33055 -0.09583 0.34652 -0.10243 0.33518 C -0.10399 0.3324 -0.10451 0.3287 -0.1059 0.32569 C -0.10851 0.31967 -0.10903 0.31435 -0.11076 0.3081 C -0.11302 0.29976 -0.11632 0.29259 -0.1191 0.28449 C -0.12656 0.26296 -0.13021 0.2331 -0.13455 0.20972 C -0.13333 0.17754 -0.14132 0.178 -0.13212 0.178 " pathEditMode="relative" rAng="0" ptsTypes="fffffffffffffffffffffffffffffffffffffffffffffffA">
                                      <p:cBhvr>
                                        <p:cTn id="1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2" y="1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656 -0.00162 C 0.01042 -0.00324 -0.00017 -0.00764 -0.0151 -0.01273 C -0.02118 -0.01481 -0.02865 -0.01643 -0.0342 -0.0206 C -0.04271 -0.02708 -0.04983 -0.03773 -0.0592 -0.0412 C -0.06146 -0.04421 -0.06285 -0.04791 -0.0651 -0.05092 C -0.06719 -0.0537 -0.07014 -0.05463 -0.07222 -0.05717 C -0.07587 -0.06134 -0.07899 -0.06458 -0.08299 -0.06829 C -0.07622 -0.07454 -0.06875 -0.07361 -0.06042 -0.07454 C -0.02865 -0.08866 0.00642 -0.08264 0.03958 -0.08426 C 0.04514 -0.08588 0.05087 -0.08935 0.05625 -0.09051 C 0.06701 -0.09305 0.07778 -0.09629 0.08837 -0.1 C 0.09306 -0.10416 0.0974 -0.10625 0.10278 -0.10787 C 0.10747 -0.11111 0.11076 -0.11412 0.1158 -0.11597 C 0.11806 -0.11782 0.12066 -0.11852 0.12292 -0.1206 C 0.12969 -0.12685 0.13628 -0.13472 0.14323 -0.1412 C 0.14479 -0.14282 0.14514 -0.14606 0.1467 -0.14768 C 0.14878 -0.15 0.15174 -0.15 0.15382 -0.15231 C 0.15747 -0.15625 0.16128 -0.16065 0.16458 -0.16504 C 0.16615 -0.17153 0.16944 -0.17454 0.17292 -0.1794 C 0.18351 -0.22176 0.17188 -0.26227 0.15382 -0.29537 C 0.14601 -0.30949 0.13993 -0.32477 0.13125 -0.33819 C 0.12465 -0.34861 0.11476 -0.35301 0.10503 -0.35555 C 0.09983 -0.35694 0.08958 -0.36041 0.08958 -0.36018 C 0.03455 -0.35949 0.01406 -0.35787 -0.02951 -0.35393 C -0.03733 -0.35116 -0.04375 -0.34745 -0.05087 -0.34282 C -0.05486 -0.34028 -0.05747 -0.3368 -0.06163 -0.33495 C -0.06319 -0.32847 -0.0658 -0.32592 -0.06997 -0.32222 C -0.07222 -0.31366 -0.07674 -0.30602 -0.08056 -0.29838 C -0.08212 -0.29514 -0.08455 -0.29259 -0.08542 -0.28889 C -0.08681 -0.28356 -0.08906 -0.26944 -0.09132 -0.26504 C -0.09427 -0.25949 -0.09635 -0.2544 -0.09965 -0.2493 C -0.10052 -0.24791 -0.10208 -0.24444 -0.10208 -0.24421 " pathEditMode="relative" rAng="0" ptsTypes="fffffffffffffffffffffffffffffffA">
                                      <p:cBhvr>
                                        <p:cTn id="22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" y="-1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163 0.01087 C 0.01962 0.00833 0.0276 0.00671 0.03542 0.003 C 0.03854 -0.00325 0.0441 -0.00834 0.04861 -0.01297 C 0.05087 -0.01528 0.05573 -0.01922 0.05573 -0.01899 C 0.05868 -0.02524 0.06024 -0.02524 0.06528 -0.02709 C 0.07344 -0.0345 0.06962 -0.03241 0.07587 -0.03519 C 0.08403 -0.04538 0.08715 -0.05116 0.09861 -0.05417 C 0.13663 -0.05325 0.15417 -0.05926 0.18316 -0.0463 C 0.19427 -0.03588 0.20243 -0.02246 0.21042 -0.00811 C 0.21632 0.00231 0.22309 0.01319 0.22708 0.02523 C 0.22951 0.03263 0.23038 0.04004 0.23316 0.04745 C 0.2342 0.0537 0.23628 0.05879 0.23785 0.06481 C 0.23733 0.0949 0.23958 0.13402 0.2283 0.16319 C 0.22656 0.1743 0.22396 0.1787 0.21875 0.18703 C 0.21406 0.19467 0.21198 0.2037 0.20573 0.20925 C 0.2 0.2206 0.18698 0.22523 0.17708 0.22847 C 0.16198 0.228 0.14688 0.22824 0.13194 0.22685 C 0.12726 0.22638 0.12118 0.22175 0.11649 0.22037 C 0.10729 0.21782 0.09688 0.21805 0.08785 0.21736 C 0.08628 0.21689 0.08472 0.21643 0.08316 0.21574 C 0.08073 0.21481 0.07587 0.2125 0.07587 0.21273 C 0.07222 0.20902 0.06927 0.20416 0.06528 0.20138 C 0.05972 0.19722 0.0533 0.19467 0.04861 0.18865 C 0.04583 0.18495 0.04479 0.18333 0.04149 0.18078 C 0.03663 0.17685 0.02986 0.17175 0.02587 0.16643 C 0.02066 0.15949 0.0158 0.15532 0.01042 0.14907 C 0.00382 0.14143 -0.00347 0.13194 -0.00972 0.12361 C -0.01302 0.11921 -0.01545 0.11342 -0.01927 0.10925 C -0.02378 0.10439 -0.02899 0.09976 -0.03351 0.09513 C -0.04549 0.08263 -0.05781 0.0699 -0.07049 0.05856 C -0.07552 0.05416 -0.07969 0.04884 -0.08472 0.04421 C -0.08715 0.04212 -0.09184 0.03796 -0.09184 0.03819 C -0.11267 0.03958 -0.12031 0.03912 -0.13715 0.05069 C -0.13993 0.05601 -0.14201 0.06041 -0.14549 0.06481 C -0.1467 0.07152 -0.14861 0.07662 -0.15139 0.0824 C -0.1533 0.09189 -0.15729 0.0993 -0.16094 0.10763 C -0.16476 0.11643 -0.16649 0.12638 -0.16806 0.13634 C -0.1684 0.16712 -0.16823 0.19768 -0.16927 0.22847 C -0.16979 0.24328 -0.18333 0.25902 -0.19306 0.26319 C -0.22378 0.27615 -0.26076 0.24722 -0.28958 0.26643 " pathEditMode="relative" rAng="0" ptsTypes="fffffffffffffffffffffffffffffffffffffffA">
                                      <p:cBhvr>
                                        <p:cTn id="26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7" y="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021 -0.00023 C 0.03178 -0.00347 0.03351 -0.00671 0.03507 -0.00995 C 0.03994 -0.01967 0.0356 -0.02014 0.04219 -0.02893 C 0.04462 -0.03796 0.05035 -0.04305 0.05521 -0.04954 C 0.05851 -0.05416 0.0606 -0.05833 0.06476 -0.06227 C 0.06667 -0.06574 0.06771 -0.06991 0.06962 -0.07338 C 0.07448 -0.08241 0.08056 -0.09074 0.08507 -0.10023 C 0.08855 -0.10764 0.09323 -0.12129 0.0993 -0.12407 C 0.10452 -0.13796 0.09827 -0.12291 0.10643 -0.1368 C 0.11198 -0.14629 0.11528 -0.15741 0.12084 -0.1669 C 0.12327 -0.17801 0.12691 -0.18819 0.13021 -0.19884 C 0.13091 -0.20092 0.13212 -0.20278 0.13264 -0.20509 C 0.13369 -0.20926 0.13507 -0.21782 0.13507 -0.21759 C 0.13473 -0.28032 0.13507 -0.34259 0.13386 -0.40509 C 0.13369 -0.41204 0.12882 -0.42616 0.12674 -0.43217 C 0.12518 -0.4368 0.12431 -0.44166 0.1231 -0.44629 C 0.12084 -0.45509 0.10921 -0.47153 0.10417 -0.47963 C 0.09671 -0.49166 0.09063 -0.50532 0.08386 -0.51782 C 0.06997 -0.54305 0.09028 -0.50162 0.07674 -0.52731 C 0.06806 -0.54375 0.05903 -0.56134 0.04931 -0.57662 C 0.04376 -0.58518 0.03872 -0.59699 0.03021 -0.60023 C 0.02761 -0.60278 0.02448 -0.60416 0.02188 -0.60671 C 0.02049 -0.60787 0.0198 -0.61018 0.01841 -0.61134 C 0.01459 -0.61458 0.00955 -0.61412 0.00521 -0.6162 C -0.00208 -0.61967 -0.0085 -0.62129 -0.01615 -0.62245 C -0.04775 -0.63333 -0.08194 -0.63055 -0.11372 -0.62106 C -0.11806 -0.61805 -0.12223 -0.61666 -0.12691 -0.61458 C -0.12813 -0.61342 -0.129 -0.61204 -0.13039 -0.61134 C -0.13299 -0.60995 -0.13872 -0.60833 -0.13872 -0.6081 C -0.13994 -0.60671 -0.14098 -0.60486 -0.14237 -0.60347 C -0.14341 -0.60254 -0.14497 -0.60301 -0.14584 -0.60185 C -0.15435 -0.59236 -0.14497 -0.59768 -0.15313 -0.59398 C -0.15695 -0.58588 -0.16198 -0.5794 -0.16615 -0.57176 C -0.16823 -0.56805 -0.17014 -0.56435 -0.17205 -0.56065 C -0.17379 -0.55741 -0.17691 -0.55116 -0.17691 -0.55092 C -0.17865 -0.54421 -0.1816 -0.53842 -0.18403 -0.53217 C -0.19063 -0.51481 -0.19462 -0.49514 -0.19948 -0.47662 C -0.2007 -0.46643 -0.20261 -0.45648 -0.20417 -0.44629 C -0.20487 -0.44097 -0.2066 -0.43055 -0.2066 -0.43032 C -0.20695 -0.36018 -0.20695 -0.28981 -0.20782 -0.21944 C -0.20799 -0.20856 -0.21285 -0.19467 -0.21737 -0.18611 C -0.22223 -0.16666 -0.23959 -0.13403 -0.2566 -0.13217 C -0.26459 -0.13125 -0.2724 -0.13102 -0.28039 -0.13055 C -0.29185 -0.12754 -0.29775 -0.12523 -0.31025 -0.12407 C -0.31806 -0.12037 -0.325 -0.11528 -0.33282 -0.11134 C -0.33629 -0.10972 -0.34653 -0.10856 -0.34827 -0.10833 C -0.35695 -0.1044 -0.34653 -0.10995 -0.35539 -0.10185 C -0.35869 -0.09884 -0.36268 -0.09699 -0.36615 -0.09398 C -0.36737 -0.09282 -0.36858 -0.0919 -0.3698 -0.09074 C -0.37101 -0.08981 -0.37205 -0.08866 -0.37327 -0.08773 C -0.37448 -0.08657 -0.37691 -0.08449 -0.37691 -0.08426 C -0.38369 -0.06967 -0.37379 -0.09028 -0.38282 -0.075 C -0.38455 -0.07199 -0.38473 -0.06666 -0.3875 -0.06551 C -0.38872 -0.06504 -0.39115 -0.06389 -0.39115 -0.06366 " pathEditMode="relative" rAng="0" ptsTypes="fffffffffffffffffffffffffffffffffffffffffffffffffffffA">
                                      <p:cBhvr>
                                        <p:cTn id="30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8" y="-3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1.48148E-6 C 0.00035 0.00208 -1.11111E-6 0.00486 0.00122 0.00625 C 0.00313 0.00833 0.00833 0.00949 0.00833 0.00972 C 0.01545 0.01898 0.02379 0.0169 0.03212 0.02222 C 0.03924 0.02685 0.04809 0.03403 0.0559 0.03634 C 0.06406 0.04745 0.06007 0.04375 0.06667 0.04907 C 0.07066 0.05764 0.06771 0.05139 0.07379 0.06342 C 0.07465 0.06504 0.07622 0.06829 0.07622 0.06852 C 0.07691 0.07153 0.07778 0.07454 0.07847 0.07778 C 0.07882 0.0794 0.07969 0.08241 0.07969 0.08264 C 0.08056 0.08958 0.0816 0.09606 0.08333 0.10301 C 0.08229 0.14236 0.08924 0.16342 0.06059 0.17616 C 0.05399 0.18217 0.04462 0.18403 0.03681 0.18565 C -0.03819 0.18472 -0.07292 0.18866 -0.13108 0.18079 C -0.1441 0.17569 -0.15694 0.17083 -0.17031 0.16829 C -0.18108 0.16319 -0.19253 0.16065 -0.20364 0.15717 C -0.20677 0.15625 -0.21007 0.15509 -0.21319 0.15393 C -0.21562 0.15301 -0.22031 0.15069 -0.22031 0.15092 C -0.22726 0.14421 -0.23472 0.14004 -0.24288 0.13634 C -0.25364 0.13148 -0.23941 0.13542 -0.25 0.13009 C -0.25434 0.12801 -0.26667 0.12245 -0.27153 0.12222 C -0.28698 0.12176 -0.30243 0.12222 -0.31788 0.12222 " pathEditMode="relative" rAng="0" ptsTypes="fffffffffffffffffffffA">
                                      <p:cBhvr>
                                        <p:cTn id="3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4" y="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1400" i="1" dirty="0" smtClean="0"/>
              <a:t>Ilustrace</a:t>
            </a:r>
            <a:r>
              <a:rPr lang="cs-CZ" sz="1400" dirty="0" smtClean="0"/>
              <a:t> </a:t>
            </a:r>
            <a:r>
              <a:rPr lang="cs-CZ" sz="1400" dirty="0" smtClean="0">
                <a:hlinkClick r:id="rId2"/>
              </a:rPr>
              <a:t>www.office.</a:t>
            </a:r>
            <a:r>
              <a:rPr lang="cs-CZ" sz="1400" dirty="0" err="1" smtClean="0">
                <a:hlinkClick r:id="rId2"/>
              </a:rPr>
              <a:t>microsoft.com</a:t>
            </a:r>
            <a:endParaRPr lang="cs-CZ" sz="1400" dirty="0" smtClean="0"/>
          </a:p>
          <a:p>
            <a:r>
              <a:rPr lang="cs-CZ" sz="1400" dirty="0" smtClean="0"/>
              <a:t>AUTOR NEUVEDEN.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2.12.2012]. Dostupný na WWW: http://cs.wikipedia.org/wiki/Soubor:NovaSlunecniSoustava.jpg </a:t>
            </a:r>
          </a:p>
          <a:p>
            <a:r>
              <a:rPr lang="cs-CZ" sz="1400" dirty="0" smtClean="0"/>
              <a:t>AUTOR NEUVEDEN.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2.12.2012]. Dostupný na WWW: </a:t>
            </a:r>
            <a:r>
              <a:rPr lang="cs-CZ" sz="1400" dirty="0" smtClean="0">
                <a:hlinkClick r:id="rId3"/>
              </a:rPr>
              <a:t>http://cs.wikipedia.org/wiki/Soubor:Sun_in_X-Ray.png</a:t>
            </a:r>
            <a:endParaRPr lang="cs-CZ" sz="1400" dirty="0" smtClean="0"/>
          </a:p>
          <a:p>
            <a:r>
              <a:rPr lang="cs-CZ" sz="1400" dirty="0" smtClean="0"/>
              <a:t> </a:t>
            </a:r>
            <a:r>
              <a:rPr lang="pt-BR" sz="1400" dirty="0" smtClean="0"/>
              <a:t>NUNES, Ricardo. </a:t>
            </a:r>
            <a:r>
              <a:rPr lang="pt-BR" sz="1400" i="1" dirty="0" smtClean="0"/>
              <a:t>wikipedia.cz</a:t>
            </a:r>
            <a:r>
              <a:rPr lang="pt-BR" sz="1400" dirty="0" smtClean="0"/>
              <a:t> [online]. [cit. 2.12.2012]. Dostupný na WWW: </a:t>
            </a:r>
            <a:r>
              <a:rPr lang="pt-BR" sz="1400" dirty="0" smtClean="0">
                <a:hlinkClick r:id="rId4"/>
              </a:rPr>
              <a:t>http://cs.wikipedia.org/wiki/Soubor:Mercury-real_color.jpg</a:t>
            </a:r>
            <a:endParaRPr lang="cs-CZ" sz="1400" dirty="0" smtClean="0"/>
          </a:p>
          <a:p>
            <a:r>
              <a:rPr lang="pt-BR" sz="1400" dirty="0" smtClean="0"/>
              <a:t> </a:t>
            </a:r>
            <a:r>
              <a:rPr lang="cs-CZ" sz="1400" dirty="0" smtClean="0"/>
              <a:t>AUTOR NEUVEDEN.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2.12.2012]. Dostupný na WWW: http://cs.wikipedia.org/wiki/Soubor:Venuspioneeruv.jpg </a:t>
            </a:r>
          </a:p>
          <a:p>
            <a:r>
              <a:rPr lang="cs-CZ" sz="1400" dirty="0" smtClean="0"/>
              <a:t>AUTOR NEUVEDEN.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3.12.2012]. Dostupný na WWW: http://cs.wikipedia.org/wiki/Soubor:Earth_Eastern_Hemisphere.jpg </a:t>
            </a:r>
          </a:p>
          <a:p>
            <a:r>
              <a:rPr lang="cs-CZ" sz="1400" dirty="0" smtClean="0"/>
              <a:t>AUTOR NEUVEDEN.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3.12.2012]. Dostupný na WWW: http://cs.wikipedia.org/wiki/Soubor:Mars_Hubble.jpg </a:t>
            </a:r>
          </a:p>
          <a:p>
            <a:r>
              <a:rPr lang="cs-CZ" sz="1400" dirty="0" smtClean="0"/>
              <a:t>AUTOR NEUVEDEN.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3.12.2012]. Dostupný na WWW: http://cs.wikipedia.org/wiki/Soubor:Jupiter_Earth_Comparison.png </a:t>
            </a:r>
          </a:p>
          <a:p>
            <a:r>
              <a:rPr lang="cs-CZ" sz="1400" dirty="0" smtClean="0"/>
              <a:t>AUTOR NEUVEDEN.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3.12.2012]. Dostupný na WWW: http://cs.wikipedia.org/wiki/Soubor:Saturn-cassini-March-27-2004.jpg </a:t>
            </a:r>
          </a:p>
          <a:p>
            <a:r>
              <a:rPr lang="cs-CZ" sz="1400" dirty="0" smtClean="0"/>
              <a:t>AUTOR NEUVEDEN.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3.12.2012]. Dostupný na WWW: http://cs.wikipedia.org/wiki/Soubor:Uranus_rings_and_moons.jpg </a:t>
            </a:r>
          </a:p>
          <a:p>
            <a:r>
              <a:rPr lang="cs-CZ" sz="1400" dirty="0" smtClean="0"/>
              <a:t>AUTOR NEUVEDEN.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3.12.2012]. Dostupný na WWW: http://cs.wikipedia.org/wiki/Soubor:Neptune,_Earth_size_comparison.jpg </a:t>
            </a:r>
          </a:p>
          <a:p>
            <a:r>
              <a:rPr lang="cs-CZ" sz="1400" dirty="0" smtClean="0"/>
              <a:t>AUTOR NEUVEDEN.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3.12.2012]. Dostupný na WWW: http://cs.wikipedia.org/wiki/Soubor:Comet_Halley.jpg </a:t>
            </a:r>
          </a:p>
          <a:p>
            <a:pPr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</TotalTime>
  <Words>359</Words>
  <PresentationFormat>Předvádění na obrazovce (4:3)</PresentationFormat>
  <Paragraphs>55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Anotace</vt:lpstr>
      <vt:lpstr>Sluneční soustava</vt:lpstr>
      <vt:lpstr>Slunce</vt:lpstr>
      <vt:lpstr>Merkur</vt:lpstr>
      <vt:lpstr>Venuše</vt:lpstr>
      <vt:lpstr>Země</vt:lpstr>
      <vt:lpstr>Mars</vt:lpstr>
      <vt:lpstr>Jupiter</vt:lpstr>
      <vt:lpstr>Saturn</vt:lpstr>
      <vt:lpstr>Uran</vt:lpstr>
      <vt:lpstr>Neptun</vt:lpstr>
      <vt:lpstr>Halleyova kometa</vt:lpstr>
      <vt:lpstr>Vyjmenuj správně pořadí planet: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PC</cp:lastModifiedBy>
  <cp:revision>15</cp:revision>
  <dcterms:modified xsi:type="dcterms:W3CDTF">2012-12-10T18:08:54Z</dcterms:modified>
</cp:coreProperties>
</file>