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Zbečno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 Houba sčítání 1-10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10.9.2012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Y="155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EB9259-508F-4899-B2E8-A7E823D37ED3}" type="presOf" srcId="{D8197B8C-B260-4A16-BDF4-0947B075E274}" destId="{25B08C86-7E15-44DC-BE7F-FFB55DD49D12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CF003046-81E6-4B7B-8C7F-C760AE6B447C}" type="presOf" srcId="{B651F6E3-6281-48DB-9319-2AEAFDAE7572}" destId="{6BB5E863-4638-4E1D-BFDE-399D028AC4ED}" srcOrd="1" destOrd="0" presId="urn:microsoft.com/office/officeart/2005/8/layout/target3"/>
    <dgm:cxn modelId="{894F17D6-CA16-4D9C-80D0-E83430982F6D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59182D-41FD-4032-80E9-A1998B6D1062}" type="presOf" srcId="{D1B46980-6531-4606-95E6-44980827E919}" destId="{2BE915AB-18AA-4053-B92C-3BFC9ED204BB}" srcOrd="1" destOrd="0" presId="urn:microsoft.com/office/officeart/2005/8/layout/target3"/>
    <dgm:cxn modelId="{5913975D-F695-4554-88CF-0EE14CD79D73}" type="presOf" srcId="{7E46725E-13A1-4082-A664-334D30DB29F8}" destId="{307B873D-D319-40E7-AEA8-EAE5900FADE7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7317D15-BAC2-4E68-BAD9-88AFA237B671}" type="presOf" srcId="{6F0626F1-15CA-49C8-B81F-B6D7E87A87F7}" destId="{3F28FED3-D868-404F-A6DC-8E84E4FB3EF8}" srcOrd="0" destOrd="0" presId="urn:microsoft.com/office/officeart/2005/8/layout/target3"/>
    <dgm:cxn modelId="{6185E1E6-AC70-4F24-BEDB-EB3EE89233DA}" type="presOf" srcId="{4C35D32F-0EAB-4CD7-82EE-45574DC2A586}" destId="{8BEBB6EC-1DAA-4CAC-8A25-BC0FCBD5DBD5}" srcOrd="0" destOrd="0" presId="urn:microsoft.com/office/officeart/2005/8/layout/target3"/>
    <dgm:cxn modelId="{C731326A-2130-42DE-93BF-A9391A962DB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B14E010-6CCC-4B34-95A4-86236C6CCBB8}" type="presOf" srcId="{4C35D32F-0EAB-4CD7-82EE-45574DC2A586}" destId="{890E4F0B-2866-4A3F-A3C7-2A14B1797930}" srcOrd="1" destOrd="0" presId="urn:microsoft.com/office/officeart/2005/8/layout/target3"/>
    <dgm:cxn modelId="{0C55373E-C8EB-4D56-AC9C-DA5B725B65F5}" type="presOf" srcId="{757F3AB3-0718-4624-B441-E567A8F0AB56}" destId="{333A1088-737F-45CB-B68E-254E46348037}" srcOrd="0" destOrd="0" presId="urn:microsoft.com/office/officeart/2005/8/layout/target3"/>
    <dgm:cxn modelId="{156965D0-AC91-40DD-92C2-2FF8FDD5CCC8}" type="presOf" srcId="{7E46725E-13A1-4082-A664-334D30DB29F8}" destId="{B7050CC9-0FC3-4C26-923E-C583681B813F}" srcOrd="0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2DE66B7-1448-42AB-88DE-0A4F129A2F4C}" type="presOf" srcId="{D8197B8C-B260-4A16-BDF4-0947B075E274}" destId="{5A5FFA88-C948-4069-8E93-59FA12366E83}" srcOrd="1" destOrd="0" presId="urn:microsoft.com/office/officeart/2005/8/layout/target3"/>
    <dgm:cxn modelId="{64468AF8-8F2B-46A4-97F4-90D9FB2B61ED}" type="presOf" srcId="{D1D4F407-5343-4D3F-B5B9-D407B03CAEB4}" destId="{D005CE8C-CC26-4C3E-AC11-E15060ECD759}" srcOrd="0" destOrd="0" presId="urn:microsoft.com/office/officeart/2005/8/layout/target3"/>
    <dgm:cxn modelId="{38956F68-D259-43F1-9F78-C81B035751F7}" type="presOf" srcId="{6F0626F1-15CA-49C8-B81F-B6D7E87A87F7}" destId="{E7AA458F-2838-4E86-A843-E9E7E72F0C66}" srcOrd="1" destOrd="0" presId="urn:microsoft.com/office/officeart/2005/8/layout/target3"/>
    <dgm:cxn modelId="{6A4ACA30-8129-49F0-901F-0F34ECD17124}" type="presOf" srcId="{D1B46980-6531-4606-95E6-44980827E919}" destId="{6140AFEC-043D-4C43-A2F9-D0F5331DF3A3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95FAE0-65BF-4D57-ADF9-8B2D85DA5750}" type="presParOf" srcId="{333A1088-737F-45CB-B68E-254E46348037}" destId="{F5ABB229-8D3B-4694-996A-96F23CF14429}" srcOrd="0" destOrd="0" presId="urn:microsoft.com/office/officeart/2005/8/layout/target3"/>
    <dgm:cxn modelId="{845DCB43-3687-4FCC-8A18-34833DC4C278}" type="presParOf" srcId="{333A1088-737F-45CB-B68E-254E46348037}" destId="{F41139FD-01EE-4571-8B17-4FB00FC51163}" srcOrd="1" destOrd="0" presId="urn:microsoft.com/office/officeart/2005/8/layout/target3"/>
    <dgm:cxn modelId="{0D8591D7-7164-4DD6-8CC0-CAA9F5904BB2}" type="presParOf" srcId="{333A1088-737F-45CB-B68E-254E46348037}" destId="{D005CE8C-CC26-4C3E-AC11-E15060ECD759}" srcOrd="2" destOrd="0" presId="urn:microsoft.com/office/officeart/2005/8/layout/target3"/>
    <dgm:cxn modelId="{3270D363-35C0-464E-BC79-4A3988DB3FF0}" type="presParOf" srcId="{333A1088-737F-45CB-B68E-254E46348037}" destId="{2C702D82-9B77-49B7-9568-BB8EB47C3372}" srcOrd="3" destOrd="0" presId="urn:microsoft.com/office/officeart/2005/8/layout/target3"/>
    <dgm:cxn modelId="{E1A2A585-8C2E-43F5-9DE2-2E3FEBC75685}" type="presParOf" srcId="{333A1088-737F-45CB-B68E-254E46348037}" destId="{A52A0455-90FF-4808-ABD0-F02540D31D5A}" srcOrd="4" destOrd="0" presId="urn:microsoft.com/office/officeart/2005/8/layout/target3"/>
    <dgm:cxn modelId="{CFDE31D8-6C38-44D9-BF37-638B5D3B62AA}" type="presParOf" srcId="{333A1088-737F-45CB-B68E-254E46348037}" destId="{6140AFEC-043D-4C43-A2F9-D0F5331DF3A3}" srcOrd="5" destOrd="0" presId="urn:microsoft.com/office/officeart/2005/8/layout/target3"/>
    <dgm:cxn modelId="{E382FFB3-4E2B-49E3-860A-A46F62D7185E}" type="presParOf" srcId="{333A1088-737F-45CB-B68E-254E46348037}" destId="{9358AC05-5D7D-4327-9F80-1AD486AEA664}" srcOrd="6" destOrd="0" presId="urn:microsoft.com/office/officeart/2005/8/layout/target3"/>
    <dgm:cxn modelId="{0394D6E9-EE54-48B7-A4BF-7DBB275C4C2E}" type="presParOf" srcId="{333A1088-737F-45CB-B68E-254E46348037}" destId="{313FC574-E1CD-4FB4-B054-0B805CE0447D}" srcOrd="7" destOrd="0" presId="urn:microsoft.com/office/officeart/2005/8/layout/target3"/>
    <dgm:cxn modelId="{35E5DBD3-7946-47F6-BC50-53BBB6E7276D}" type="presParOf" srcId="{333A1088-737F-45CB-B68E-254E46348037}" destId="{619D679B-A015-4ECF-8348-D1034C574F40}" srcOrd="8" destOrd="0" presId="urn:microsoft.com/office/officeart/2005/8/layout/target3"/>
    <dgm:cxn modelId="{44FC86A2-1EBB-4BD0-95B2-92B3269F558A}" type="presParOf" srcId="{333A1088-737F-45CB-B68E-254E46348037}" destId="{322283A8-4A27-4CDA-BAE3-F381106A9174}" srcOrd="9" destOrd="0" presId="urn:microsoft.com/office/officeart/2005/8/layout/target3"/>
    <dgm:cxn modelId="{D434C1BB-A187-488D-82C0-FE0954C2E53F}" type="presParOf" srcId="{333A1088-737F-45CB-B68E-254E46348037}" destId="{FFC9F71D-1B4F-4AD9-A4A6-86ADEFC8AF5C}" srcOrd="10" destOrd="0" presId="urn:microsoft.com/office/officeart/2005/8/layout/target3"/>
    <dgm:cxn modelId="{83E1A78E-D761-444D-9108-2D7D42977FA4}" type="presParOf" srcId="{333A1088-737F-45CB-B68E-254E46348037}" destId="{25B08C86-7E15-44DC-BE7F-FFB55DD49D12}" srcOrd="11" destOrd="0" presId="urn:microsoft.com/office/officeart/2005/8/layout/target3"/>
    <dgm:cxn modelId="{A9D72C42-497C-4187-B2B2-BEF6FC4C5358}" type="presParOf" srcId="{333A1088-737F-45CB-B68E-254E46348037}" destId="{76644BE8-9D7C-4C09-B250-3D10AF48CBB7}" srcOrd="12" destOrd="0" presId="urn:microsoft.com/office/officeart/2005/8/layout/target3"/>
    <dgm:cxn modelId="{55159A66-C728-4D60-9FD4-C9B526E64223}" type="presParOf" srcId="{333A1088-737F-45CB-B68E-254E46348037}" destId="{EE85B701-7295-41C0-BA7A-34D3756A2AE6}" srcOrd="13" destOrd="0" presId="urn:microsoft.com/office/officeart/2005/8/layout/target3"/>
    <dgm:cxn modelId="{EADD08CF-6B3D-4494-8152-88818994434C}" type="presParOf" srcId="{333A1088-737F-45CB-B68E-254E46348037}" destId="{8BEBB6EC-1DAA-4CAC-8A25-BC0FCBD5DBD5}" srcOrd="14" destOrd="0" presId="urn:microsoft.com/office/officeart/2005/8/layout/target3"/>
    <dgm:cxn modelId="{ED3CD1F4-062F-4825-988F-110D6AE96A1B}" type="presParOf" srcId="{333A1088-737F-45CB-B68E-254E46348037}" destId="{41CA92B1-2F09-48D8-ACE4-465CAF918C2C}" srcOrd="15" destOrd="0" presId="urn:microsoft.com/office/officeart/2005/8/layout/target3"/>
    <dgm:cxn modelId="{BF3ECFDE-A711-4BC6-92AA-235ECD24D79E}" type="presParOf" srcId="{333A1088-737F-45CB-B68E-254E46348037}" destId="{44810F33-5078-4AE9-9C7C-25A884644228}" srcOrd="16" destOrd="0" presId="urn:microsoft.com/office/officeart/2005/8/layout/target3"/>
    <dgm:cxn modelId="{CDC0ABB3-F05C-47FF-A05C-7DB6F2A42F3E}" type="presParOf" srcId="{333A1088-737F-45CB-B68E-254E46348037}" destId="{B7050CC9-0FC3-4C26-923E-C583681B813F}" srcOrd="17" destOrd="0" presId="urn:microsoft.com/office/officeart/2005/8/layout/target3"/>
    <dgm:cxn modelId="{69106FA6-EB2C-42AA-92FE-D6FA49F77196}" type="presParOf" srcId="{333A1088-737F-45CB-B68E-254E46348037}" destId="{FAB7270F-BD54-4209-A1BF-86DD19A2869E}" srcOrd="18" destOrd="0" presId="urn:microsoft.com/office/officeart/2005/8/layout/target3"/>
    <dgm:cxn modelId="{62D7F6D3-47DD-44C1-8174-067DA51D06D2}" type="presParOf" srcId="{333A1088-737F-45CB-B68E-254E46348037}" destId="{F6A3497E-3B06-4E8A-81CF-A3F38E3BB429}" srcOrd="19" destOrd="0" presId="urn:microsoft.com/office/officeart/2005/8/layout/target3"/>
    <dgm:cxn modelId="{97ACC9A8-470A-4C53-B0FF-F490387B71C3}" type="presParOf" srcId="{333A1088-737F-45CB-B68E-254E46348037}" destId="{3F28FED3-D868-404F-A6DC-8E84E4FB3EF8}" srcOrd="20" destOrd="0" presId="urn:microsoft.com/office/officeart/2005/8/layout/target3"/>
    <dgm:cxn modelId="{1ECFA12B-FC6A-48A3-8549-99118068BF0E}" type="presParOf" srcId="{333A1088-737F-45CB-B68E-254E46348037}" destId="{AED2198E-93D5-4001-81B4-73124B309672}" srcOrd="21" destOrd="0" presId="urn:microsoft.com/office/officeart/2005/8/layout/target3"/>
    <dgm:cxn modelId="{AC389DB3-7F4C-499B-8C76-A567D63ABFC0}" type="presParOf" srcId="{333A1088-737F-45CB-B68E-254E46348037}" destId="{2BE915AB-18AA-4053-B92C-3BFC9ED204BB}" srcOrd="22" destOrd="0" presId="urn:microsoft.com/office/officeart/2005/8/layout/target3"/>
    <dgm:cxn modelId="{F48CE7D7-747F-4865-919F-ACCD8D1B0E8F}" type="presParOf" srcId="{333A1088-737F-45CB-B68E-254E46348037}" destId="{6BB5E863-4638-4E1D-BFDE-399D028AC4ED}" srcOrd="23" destOrd="0" presId="urn:microsoft.com/office/officeart/2005/8/layout/target3"/>
    <dgm:cxn modelId="{7217D89C-D34E-4BA2-BF9D-8576DA6AA115}" type="presParOf" srcId="{333A1088-737F-45CB-B68E-254E46348037}" destId="{5A5FFA88-C948-4069-8E93-59FA12366E83}" srcOrd="24" destOrd="0" presId="urn:microsoft.com/office/officeart/2005/8/layout/target3"/>
    <dgm:cxn modelId="{669A90A7-6C78-4920-840E-3EA5D6D3C928}" type="presParOf" srcId="{333A1088-737F-45CB-B68E-254E46348037}" destId="{890E4F0B-2866-4A3F-A3C7-2A14B1797930}" srcOrd="25" destOrd="0" presId="urn:microsoft.com/office/officeart/2005/8/layout/target3"/>
    <dgm:cxn modelId="{BACC3E54-4D39-4E17-B2F8-047266305A0F}" type="presParOf" srcId="{333A1088-737F-45CB-B68E-254E46348037}" destId="{307B873D-D319-40E7-AEA8-EAE5900FADE7}" srcOrd="26" destOrd="0" presId="urn:microsoft.com/office/officeart/2005/8/layout/target3"/>
    <dgm:cxn modelId="{ACBE9803-F4B6-40E2-93CC-85336D53451F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Zbečno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 Houba sčítání 1-10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10.9.2012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860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638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307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564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474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479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711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579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352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117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797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5B778-27CC-498C-9CCE-751438A4B3E8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9C8CB1-A01B-487E-8113-B92978B56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32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452493332"/>
              </p:ext>
            </p:extLst>
          </p:nvPr>
        </p:nvGraphicFramePr>
        <p:xfrm>
          <a:off x="571443" y="26064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1875145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Houba – sčítání 1-10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1-10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nevybarvenou houbu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21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548" y="0"/>
            <a:ext cx="81909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75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4368"/>
            <a:ext cx="8075790" cy="6397791"/>
          </a:xfrm>
        </p:spPr>
      </p:pic>
      <p:sp>
        <p:nvSpPr>
          <p:cNvPr id="3" name="TextovéPole 2"/>
          <p:cNvSpPr txBox="1"/>
          <p:nvPr/>
        </p:nvSpPr>
        <p:spPr>
          <a:xfrm>
            <a:off x="4499992" y="3497465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Vybarvi vždy jen jeden výsledek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6539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148</Words>
  <Application>Microsoft Office PowerPoint</Application>
  <PresentationFormat>Předvádění na obrazovce (4:3)</PresentationFormat>
  <Paragraphs>17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Houba – sčítání 1-10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5</cp:revision>
  <dcterms:created xsi:type="dcterms:W3CDTF">2012-12-01T09:44:21Z</dcterms:created>
  <dcterms:modified xsi:type="dcterms:W3CDTF">2013-01-22T12:26:26Z</dcterms:modified>
</cp:coreProperties>
</file>