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VY_32_INOVACE_02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Bart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Simpson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odčítání 1-10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10.09.2012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C0C7D7-6CE6-47A4-A529-9D61C69CE4CF}" type="presOf" srcId="{757F3AB3-0718-4624-B441-E567A8F0AB56}" destId="{333A1088-737F-45CB-B68E-254E46348037}" srcOrd="0" destOrd="0" presId="urn:microsoft.com/office/officeart/2005/8/layout/target3"/>
    <dgm:cxn modelId="{2938FF39-792C-499B-AC31-8E16CE375B97}" type="presOf" srcId="{B651F6E3-6281-48DB-9319-2AEAFDAE7572}" destId="{619D679B-A015-4ECF-8348-D1034C574F40}" srcOrd="0" destOrd="0" presId="urn:microsoft.com/office/officeart/2005/8/layout/target3"/>
    <dgm:cxn modelId="{F8CF96D3-1EB9-45D9-AB6F-9EB32693C5B6}" type="presOf" srcId="{7E46725E-13A1-4082-A664-334D30DB29F8}" destId="{B7050CC9-0FC3-4C26-923E-C583681B813F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263B3409-98C0-4A88-907B-8425EE0D9635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741D2B7-1B57-434F-A184-FD24173A74F0}" type="presOf" srcId="{D8197B8C-B260-4A16-BDF4-0947B075E274}" destId="{5A5FFA88-C948-4069-8E93-59FA12366E83}" srcOrd="1" destOrd="0" presId="urn:microsoft.com/office/officeart/2005/8/layout/target3"/>
    <dgm:cxn modelId="{CF6E2E2F-8378-4F9D-9FBD-3407088CF258}" type="presOf" srcId="{4C35D32F-0EAB-4CD7-82EE-45574DC2A586}" destId="{890E4F0B-2866-4A3F-A3C7-2A14B1797930}" srcOrd="1" destOrd="0" presId="urn:microsoft.com/office/officeart/2005/8/layout/target3"/>
    <dgm:cxn modelId="{2005820D-1F40-48AB-B497-CA2BD6D89C00}" type="presOf" srcId="{D1B46980-6531-4606-95E6-44980827E919}" destId="{6140AFEC-043D-4C43-A2F9-D0F5331DF3A3}" srcOrd="0" destOrd="0" presId="urn:microsoft.com/office/officeart/2005/8/layout/target3"/>
    <dgm:cxn modelId="{29C201D5-632F-4E5C-A287-0892A994E739}" type="presOf" srcId="{D1D4F407-5343-4D3F-B5B9-D407B03CAEB4}" destId="{D005CE8C-CC26-4C3E-AC11-E15060ECD759}" srcOrd="0" destOrd="0" presId="urn:microsoft.com/office/officeart/2005/8/layout/target3"/>
    <dgm:cxn modelId="{AEF16B9C-FB69-4931-A564-50FB2A58DE66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EFFD81-03D5-47E6-A871-2FC2209EEC50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FB7CBB-7E60-48D4-BF60-76B66690D899}" type="presOf" srcId="{6F0626F1-15CA-49C8-B81F-B6D7E87A87F7}" destId="{3F28FED3-D868-404F-A6DC-8E84E4FB3EF8}" srcOrd="0" destOrd="0" presId="urn:microsoft.com/office/officeart/2005/8/layout/target3"/>
    <dgm:cxn modelId="{A091B0E4-7CB2-45CE-91D4-1C48EF2E7BA3}" type="presOf" srcId="{D8197B8C-B260-4A16-BDF4-0947B075E274}" destId="{25B08C86-7E15-44DC-BE7F-FFB55DD49D12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658B55CA-A7E6-4BDA-9B34-7E5277508ABD}" type="presOf" srcId="{6F0626F1-15CA-49C8-B81F-B6D7E87A87F7}" destId="{E7AA458F-2838-4E86-A843-E9E7E72F0C66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F2006BA7-77BF-4C3B-8C01-8008DA384AC2}" type="presOf" srcId="{7E46725E-13A1-4082-A664-334D30DB29F8}" destId="{307B873D-D319-40E7-AEA8-EAE5900FADE7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C885E04-C133-422F-A6DF-B882343902E4}" type="presOf" srcId="{D1D4F407-5343-4D3F-B5B9-D407B03CAEB4}" destId="{AED2198E-93D5-4001-81B4-73124B309672}" srcOrd="1" destOrd="0" presId="urn:microsoft.com/office/officeart/2005/8/layout/target3"/>
    <dgm:cxn modelId="{255FBD3D-2265-4396-B713-2D0DDE8C9C84}" type="presParOf" srcId="{333A1088-737F-45CB-B68E-254E46348037}" destId="{F5ABB229-8D3B-4694-996A-96F23CF14429}" srcOrd="0" destOrd="0" presId="urn:microsoft.com/office/officeart/2005/8/layout/target3"/>
    <dgm:cxn modelId="{142A17D4-2F3A-4D0C-893E-A6389D6B3C78}" type="presParOf" srcId="{333A1088-737F-45CB-B68E-254E46348037}" destId="{F41139FD-01EE-4571-8B17-4FB00FC51163}" srcOrd="1" destOrd="0" presId="urn:microsoft.com/office/officeart/2005/8/layout/target3"/>
    <dgm:cxn modelId="{66A10E0B-BFB6-436A-B17E-DA81C0957133}" type="presParOf" srcId="{333A1088-737F-45CB-B68E-254E46348037}" destId="{D005CE8C-CC26-4C3E-AC11-E15060ECD759}" srcOrd="2" destOrd="0" presId="urn:microsoft.com/office/officeart/2005/8/layout/target3"/>
    <dgm:cxn modelId="{F2240EF0-45F6-4243-8718-BC53DEC3C607}" type="presParOf" srcId="{333A1088-737F-45CB-B68E-254E46348037}" destId="{2C702D82-9B77-49B7-9568-BB8EB47C3372}" srcOrd="3" destOrd="0" presId="urn:microsoft.com/office/officeart/2005/8/layout/target3"/>
    <dgm:cxn modelId="{7DA4A10F-690F-4A15-BBE4-9BB4F0A6C454}" type="presParOf" srcId="{333A1088-737F-45CB-B68E-254E46348037}" destId="{A52A0455-90FF-4808-ABD0-F02540D31D5A}" srcOrd="4" destOrd="0" presId="urn:microsoft.com/office/officeart/2005/8/layout/target3"/>
    <dgm:cxn modelId="{BD8A7505-AF1C-408C-9B04-4D2FAD2FBAEE}" type="presParOf" srcId="{333A1088-737F-45CB-B68E-254E46348037}" destId="{6140AFEC-043D-4C43-A2F9-D0F5331DF3A3}" srcOrd="5" destOrd="0" presId="urn:microsoft.com/office/officeart/2005/8/layout/target3"/>
    <dgm:cxn modelId="{666EF353-59DC-444B-98A0-C35D04C16063}" type="presParOf" srcId="{333A1088-737F-45CB-B68E-254E46348037}" destId="{9358AC05-5D7D-4327-9F80-1AD486AEA664}" srcOrd="6" destOrd="0" presId="urn:microsoft.com/office/officeart/2005/8/layout/target3"/>
    <dgm:cxn modelId="{7908042C-6598-40A9-ADD8-2204C8B384C4}" type="presParOf" srcId="{333A1088-737F-45CB-B68E-254E46348037}" destId="{313FC574-E1CD-4FB4-B054-0B805CE0447D}" srcOrd="7" destOrd="0" presId="urn:microsoft.com/office/officeart/2005/8/layout/target3"/>
    <dgm:cxn modelId="{8DA1E34C-F4B0-4691-92D2-AFB5BDEA86E4}" type="presParOf" srcId="{333A1088-737F-45CB-B68E-254E46348037}" destId="{619D679B-A015-4ECF-8348-D1034C574F40}" srcOrd="8" destOrd="0" presId="urn:microsoft.com/office/officeart/2005/8/layout/target3"/>
    <dgm:cxn modelId="{1F7F9CA2-2DB4-4986-AC92-0B5C9BE7FA01}" type="presParOf" srcId="{333A1088-737F-45CB-B68E-254E46348037}" destId="{322283A8-4A27-4CDA-BAE3-F381106A9174}" srcOrd="9" destOrd="0" presId="urn:microsoft.com/office/officeart/2005/8/layout/target3"/>
    <dgm:cxn modelId="{96D81E1D-E15E-4AEA-944B-EA4B5C6F0E58}" type="presParOf" srcId="{333A1088-737F-45CB-B68E-254E46348037}" destId="{FFC9F71D-1B4F-4AD9-A4A6-86ADEFC8AF5C}" srcOrd="10" destOrd="0" presId="urn:microsoft.com/office/officeart/2005/8/layout/target3"/>
    <dgm:cxn modelId="{B345A045-4ACF-47DD-A21C-ED62E5E43071}" type="presParOf" srcId="{333A1088-737F-45CB-B68E-254E46348037}" destId="{25B08C86-7E15-44DC-BE7F-FFB55DD49D12}" srcOrd="11" destOrd="0" presId="urn:microsoft.com/office/officeart/2005/8/layout/target3"/>
    <dgm:cxn modelId="{D7E004C0-F411-4D03-B062-0F3F97714247}" type="presParOf" srcId="{333A1088-737F-45CB-B68E-254E46348037}" destId="{76644BE8-9D7C-4C09-B250-3D10AF48CBB7}" srcOrd="12" destOrd="0" presId="urn:microsoft.com/office/officeart/2005/8/layout/target3"/>
    <dgm:cxn modelId="{ACDD10FA-B004-4F49-864D-27DA036725A8}" type="presParOf" srcId="{333A1088-737F-45CB-B68E-254E46348037}" destId="{EE85B701-7295-41C0-BA7A-34D3756A2AE6}" srcOrd="13" destOrd="0" presId="urn:microsoft.com/office/officeart/2005/8/layout/target3"/>
    <dgm:cxn modelId="{8FD9CE9B-9534-49E1-8910-B5405D884F82}" type="presParOf" srcId="{333A1088-737F-45CB-B68E-254E46348037}" destId="{8BEBB6EC-1DAA-4CAC-8A25-BC0FCBD5DBD5}" srcOrd="14" destOrd="0" presId="urn:microsoft.com/office/officeart/2005/8/layout/target3"/>
    <dgm:cxn modelId="{807C8B70-4401-4FF2-8695-E769E9722919}" type="presParOf" srcId="{333A1088-737F-45CB-B68E-254E46348037}" destId="{41CA92B1-2F09-48D8-ACE4-465CAF918C2C}" srcOrd="15" destOrd="0" presId="urn:microsoft.com/office/officeart/2005/8/layout/target3"/>
    <dgm:cxn modelId="{2D9A91C8-E4BF-49D1-B904-ED49CD9F2DC1}" type="presParOf" srcId="{333A1088-737F-45CB-B68E-254E46348037}" destId="{44810F33-5078-4AE9-9C7C-25A884644228}" srcOrd="16" destOrd="0" presId="urn:microsoft.com/office/officeart/2005/8/layout/target3"/>
    <dgm:cxn modelId="{C4736315-9398-4D57-8E92-08EDCE866E1C}" type="presParOf" srcId="{333A1088-737F-45CB-B68E-254E46348037}" destId="{B7050CC9-0FC3-4C26-923E-C583681B813F}" srcOrd="17" destOrd="0" presId="urn:microsoft.com/office/officeart/2005/8/layout/target3"/>
    <dgm:cxn modelId="{BC1480C1-CA7B-41E0-8A9D-721DAEA87EFB}" type="presParOf" srcId="{333A1088-737F-45CB-B68E-254E46348037}" destId="{FAB7270F-BD54-4209-A1BF-86DD19A2869E}" srcOrd="18" destOrd="0" presId="urn:microsoft.com/office/officeart/2005/8/layout/target3"/>
    <dgm:cxn modelId="{31A3796F-0BE4-4B9C-A1A2-5A4131299308}" type="presParOf" srcId="{333A1088-737F-45CB-B68E-254E46348037}" destId="{F6A3497E-3B06-4E8A-81CF-A3F38E3BB429}" srcOrd="19" destOrd="0" presId="urn:microsoft.com/office/officeart/2005/8/layout/target3"/>
    <dgm:cxn modelId="{2EEBC2B9-A25B-4A47-AC2B-28E2B8994299}" type="presParOf" srcId="{333A1088-737F-45CB-B68E-254E46348037}" destId="{3F28FED3-D868-404F-A6DC-8E84E4FB3EF8}" srcOrd="20" destOrd="0" presId="urn:microsoft.com/office/officeart/2005/8/layout/target3"/>
    <dgm:cxn modelId="{4A63876E-986F-4C96-81DD-B74E3AF15039}" type="presParOf" srcId="{333A1088-737F-45CB-B68E-254E46348037}" destId="{AED2198E-93D5-4001-81B4-73124B309672}" srcOrd="21" destOrd="0" presId="urn:microsoft.com/office/officeart/2005/8/layout/target3"/>
    <dgm:cxn modelId="{8BF3C68D-0D6B-4C96-BF9D-0BF414BF5CB6}" type="presParOf" srcId="{333A1088-737F-45CB-B68E-254E46348037}" destId="{2BE915AB-18AA-4053-B92C-3BFC9ED204BB}" srcOrd="22" destOrd="0" presId="urn:microsoft.com/office/officeart/2005/8/layout/target3"/>
    <dgm:cxn modelId="{5ABC0F25-D2A4-4183-8A40-2163F018FEA2}" type="presParOf" srcId="{333A1088-737F-45CB-B68E-254E46348037}" destId="{6BB5E863-4638-4E1D-BFDE-399D028AC4ED}" srcOrd="23" destOrd="0" presId="urn:microsoft.com/office/officeart/2005/8/layout/target3"/>
    <dgm:cxn modelId="{349551E6-8DB0-40A3-9771-708E7D291953}" type="presParOf" srcId="{333A1088-737F-45CB-B68E-254E46348037}" destId="{5A5FFA88-C948-4069-8E93-59FA12366E83}" srcOrd="24" destOrd="0" presId="urn:microsoft.com/office/officeart/2005/8/layout/target3"/>
    <dgm:cxn modelId="{F0CC62FE-91EE-40D1-85BB-576E0E987A0F}" type="presParOf" srcId="{333A1088-737F-45CB-B68E-254E46348037}" destId="{890E4F0B-2866-4A3F-A3C7-2A14B1797930}" srcOrd="25" destOrd="0" presId="urn:microsoft.com/office/officeart/2005/8/layout/target3"/>
    <dgm:cxn modelId="{B0A92D85-0CC8-4DA5-B712-71152C4FDD44}" type="presParOf" srcId="{333A1088-737F-45CB-B68E-254E46348037}" destId="{307B873D-D319-40E7-AEA8-EAE5900FADE7}" srcOrd="26" destOrd="0" presId="urn:microsoft.com/office/officeart/2005/8/layout/target3"/>
    <dgm:cxn modelId="{4FB5ACDF-74BC-4E4C-9F71-721B65197FFA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VY_32_INOVACE_02</a:t>
          </a: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Bart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Simpson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odčítání 1-10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10.09.2012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2FA0-F761-422A-BD9D-137B716231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FA7DE-FF29-4D63-A97D-A0004E3AA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711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2FA0-F761-422A-BD9D-137B716231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FA7DE-FF29-4D63-A97D-A0004E3AA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301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2FA0-F761-422A-BD9D-137B716231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FA7DE-FF29-4D63-A97D-A0004E3AA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687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2FA0-F761-422A-BD9D-137B716231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FA7DE-FF29-4D63-A97D-A0004E3AA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740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2FA0-F761-422A-BD9D-137B716231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FA7DE-FF29-4D63-A97D-A0004E3AA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845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2FA0-F761-422A-BD9D-137B716231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FA7DE-FF29-4D63-A97D-A0004E3AA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951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2FA0-F761-422A-BD9D-137B716231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FA7DE-FF29-4D63-A97D-A0004E3AA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247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2FA0-F761-422A-BD9D-137B716231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FA7DE-FF29-4D63-A97D-A0004E3AA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101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2FA0-F761-422A-BD9D-137B716231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FA7DE-FF29-4D63-A97D-A0004E3AA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993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2FA0-F761-422A-BD9D-137B716231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FA7DE-FF29-4D63-A97D-A0004E3AA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370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22FA0-F761-422A-BD9D-137B716231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FA7DE-FF29-4D63-A97D-A0004E3AA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744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22FA0-F761-422A-BD9D-137B71623135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4FA7DE-FF29-4D63-A97D-A0004E3AA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490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710213821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40360040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cs typeface="Andalus" pitchFamily="18" charset="-78"/>
              </a:rPr>
              <a:t>Bart</a:t>
            </a:r>
            <a:r>
              <a:rPr lang="cs-CZ" b="1" dirty="0" smtClean="0">
                <a:cs typeface="Andalus" pitchFamily="18" charset="-78"/>
              </a:rPr>
              <a:t> </a:t>
            </a:r>
            <a:r>
              <a:rPr lang="cs-CZ" b="1" dirty="0" err="1" smtClean="0">
                <a:cs typeface="Andalus" pitchFamily="18" charset="-78"/>
              </a:rPr>
              <a:t>Simpson</a:t>
            </a:r>
            <a:r>
              <a:rPr lang="cs-CZ" b="1" dirty="0" smtClean="0">
                <a:cs typeface="Andalus" pitchFamily="18" charset="-78"/>
              </a:rPr>
              <a:t> – odčítání 1-10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odčítání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Odčítání.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odčítání 1-10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odčítání.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nevybarveného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Barta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příklady vypočítali.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8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239"/>
            <a:ext cx="9144000" cy="6817521"/>
          </a:xfrm>
        </p:spPr>
      </p:pic>
    </p:spTree>
    <p:extLst>
      <p:ext uri="{BB962C8B-B14F-4D97-AF65-F5344CB8AC3E}">
        <p14:creationId xmlns:p14="http://schemas.microsoft.com/office/powerpoint/2010/main" val="1169208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240"/>
            <a:ext cx="9144000" cy="6817520"/>
          </a:xfrm>
        </p:spPr>
      </p:pic>
    </p:spTree>
    <p:extLst>
      <p:ext uri="{BB962C8B-B14F-4D97-AF65-F5344CB8AC3E}">
        <p14:creationId xmlns:p14="http://schemas.microsoft.com/office/powerpoint/2010/main" val="409153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145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Bart Simpson – odčítání 1-10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pc</cp:lastModifiedBy>
  <cp:revision>6</cp:revision>
  <dcterms:created xsi:type="dcterms:W3CDTF">2012-12-01T09:46:14Z</dcterms:created>
  <dcterms:modified xsi:type="dcterms:W3CDTF">2013-01-23T11:57:31Z</dcterms:modified>
</cp:coreProperties>
</file>