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VY_32_INOVACE_04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Klokan odčítání a sčítání 1-10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10.09.2012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09B023-5EE6-460A-9E29-FD16E52234B4}" type="presOf" srcId="{4C35D32F-0EAB-4CD7-82EE-45574DC2A586}" destId="{890E4F0B-2866-4A3F-A3C7-2A14B1797930}" srcOrd="1" destOrd="0" presId="urn:microsoft.com/office/officeart/2005/8/layout/target3"/>
    <dgm:cxn modelId="{9C4758EA-076F-4CBE-9001-0FF76D396FEB}" type="presOf" srcId="{6F0626F1-15CA-49C8-B81F-B6D7E87A87F7}" destId="{3F28FED3-D868-404F-A6DC-8E84E4FB3EF8}" srcOrd="0" destOrd="0" presId="urn:microsoft.com/office/officeart/2005/8/layout/target3"/>
    <dgm:cxn modelId="{F4842DD4-A938-4249-A25F-E124CA5A343E}" type="presOf" srcId="{D8197B8C-B260-4A16-BDF4-0947B075E274}" destId="{5A5FFA88-C948-4069-8E93-59FA12366E83}" srcOrd="1" destOrd="0" presId="urn:microsoft.com/office/officeart/2005/8/layout/target3"/>
    <dgm:cxn modelId="{83950EEF-58CE-4BE6-A053-A16357DA3DDA}" type="presOf" srcId="{D8197B8C-B260-4A16-BDF4-0947B075E274}" destId="{25B08C86-7E15-44DC-BE7F-FFB55DD49D12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FC7D0B-6580-4585-8105-FECEECA999DB}" type="presOf" srcId="{D1B46980-6531-4606-95E6-44980827E919}" destId="{2BE915AB-18AA-4053-B92C-3BFC9ED204BB}" srcOrd="1" destOrd="0" presId="urn:microsoft.com/office/officeart/2005/8/layout/target3"/>
    <dgm:cxn modelId="{6432DC56-E353-40D7-B479-23F6D6E85DEF}" type="presOf" srcId="{B651F6E3-6281-48DB-9319-2AEAFDAE7572}" destId="{6BB5E863-4638-4E1D-BFDE-399D028AC4ED}" srcOrd="1" destOrd="0" presId="urn:microsoft.com/office/officeart/2005/8/layout/target3"/>
    <dgm:cxn modelId="{BA023A08-C514-4D68-9445-480997BEA81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3DDA28-D8A5-45B2-84A8-5722CEAB7E5E}" type="presOf" srcId="{D1D4F407-5343-4D3F-B5B9-D407B03CAEB4}" destId="{D005CE8C-CC26-4C3E-AC11-E15060ECD759}" srcOrd="0" destOrd="0" presId="urn:microsoft.com/office/officeart/2005/8/layout/target3"/>
    <dgm:cxn modelId="{61A9FFBE-EC9B-43A1-B61B-BAB6B7C1468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EBBE20-3F95-4A82-9FE0-559E2E53DC7B}" type="presOf" srcId="{6F0626F1-15CA-49C8-B81F-B6D7E87A87F7}" destId="{E7AA458F-2838-4E86-A843-E9E7E72F0C66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518D51-54C2-4E34-927A-0157641E29A2}" type="presOf" srcId="{B651F6E3-6281-48DB-9319-2AEAFDAE7572}" destId="{619D679B-A015-4ECF-8348-D1034C574F40}" srcOrd="0" destOrd="0" presId="urn:microsoft.com/office/officeart/2005/8/layout/target3"/>
    <dgm:cxn modelId="{55BA0014-E229-49E5-A862-508AEBFB4CF1}" type="presOf" srcId="{7E46725E-13A1-4082-A664-334D30DB29F8}" destId="{307B873D-D319-40E7-AEA8-EAE5900FADE7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162F8F52-EEF5-4F69-844E-3E4EEA9AE7F9}" type="presOf" srcId="{4C35D32F-0EAB-4CD7-82EE-45574DC2A586}" destId="{8BEBB6EC-1DAA-4CAC-8A25-BC0FCBD5DBD5}" srcOrd="0" destOrd="0" presId="urn:microsoft.com/office/officeart/2005/8/layout/target3"/>
    <dgm:cxn modelId="{AB35A613-E598-41A3-B189-95486B8CD4D0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51EEFD-7015-49A2-A2BC-ACA8F08B1B58}" type="presOf" srcId="{7E46725E-13A1-4082-A664-334D30DB29F8}" destId="{B7050CC9-0FC3-4C26-923E-C583681B813F}" srcOrd="0" destOrd="0" presId="urn:microsoft.com/office/officeart/2005/8/layout/target3"/>
    <dgm:cxn modelId="{E96567E5-FF45-4F37-BE90-5CC7471D3707}" type="presParOf" srcId="{333A1088-737F-45CB-B68E-254E46348037}" destId="{F5ABB229-8D3B-4694-996A-96F23CF14429}" srcOrd="0" destOrd="0" presId="urn:microsoft.com/office/officeart/2005/8/layout/target3"/>
    <dgm:cxn modelId="{B28CA2EE-EDF1-440C-A9F2-CDE304677D5D}" type="presParOf" srcId="{333A1088-737F-45CB-B68E-254E46348037}" destId="{F41139FD-01EE-4571-8B17-4FB00FC51163}" srcOrd="1" destOrd="0" presId="urn:microsoft.com/office/officeart/2005/8/layout/target3"/>
    <dgm:cxn modelId="{D9902959-9285-4D92-BAFE-411B28B2924A}" type="presParOf" srcId="{333A1088-737F-45CB-B68E-254E46348037}" destId="{D005CE8C-CC26-4C3E-AC11-E15060ECD759}" srcOrd="2" destOrd="0" presId="urn:microsoft.com/office/officeart/2005/8/layout/target3"/>
    <dgm:cxn modelId="{9BEDE7CC-4A7B-4B65-AB91-61DE0CF9FCD3}" type="presParOf" srcId="{333A1088-737F-45CB-B68E-254E46348037}" destId="{2C702D82-9B77-49B7-9568-BB8EB47C3372}" srcOrd="3" destOrd="0" presId="urn:microsoft.com/office/officeart/2005/8/layout/target3"/>
    <dgm:cxn modelId="{9286DC11-D47C-41D0-9310-87807DB18A44}" type="presParOf" srcId="{333A1088-737F-45CB-B68E-254E46348037}" destId="{A52A0455-90FF-4808-ABD0-F02540D31D5A}" srcOrd="4" destOrd="0" presId="urn:microsoft.com/office/officeart/2005/8/layout/target3"/>
    <dgm:cxn modelId="{634588BD-4D15-4E9D-825E-FED496098819}" type="presParOf" srcId="{333A1088-737F-45CB-B68E-254E46348037}" destId="{6140AFEC-043D-4C43-A2F9-D0F5331DF3A3}" srcOrd="5" destOrd="0" presId="urn:microsoft.com/office/officeart/2005/8/layout/target3"/>
    <dgm:cxn modelId="{BD8655A3-0FD4-4D8A-B160-A5C4C3B6726A}" type="presParOf" srcId="{333A1088-737F-45CB-B68E-254E46348037}" destId="{9358AC05-5D7D-4327-9F80-1AD486AEA664}" srcOrd="6" destOrd="0" presId="urn:microsoft.com/office/officeart/2005/8/layout/target3"/>
    <dgm:cxn modelId="{7562E559-B750-4072-9542-B5B2474F0B77}" type="presParOf" srcId="{333A1088-737F-45CB-B68E-254E46348037}" destId="{313FC574-E1CD-4FB4-B054-0B805CE0447D}" srcOrd="7" destOrd="0" presId="urn:microsoft.com/office/officeart/2005/8/layout/target3"/>
    <dgm:cxn modelId="{6A71E5F2-0B15-4717-BCB6-2702936F8FA3}" type="presParOf" srcId="{333A1088-737F-45CB-B68E-254E46348037}" destId="{619D679B-A015-4ECF-8348-D1034C574F40}" srcOrd="8" destOrd="0" presId="urn:microsoft.com/office/officeart/2005/8/layout/target3"/>
    <dgm:cxn modelId="{4041D6C7-72E9-472D-B0C5-E15D98A0D978}" type="presParOf" srcId="{333A1088-737F-45CB-B68E-254E46348037}" destId="{322283A8-4A27-4CDA-BAE3-F381106A9174}" srcOrd="9" destOrd="0" presId="urn:microsoft.com/office/officeart/2005/8/layout/target3"/>
    <dgm:cxn modelId="{9FA93DD4-2175-4893-8A52-2FF73BF899EB}" type="presParOf" srcId="{333A1088-737F-45CB-B68E-254E46348037}" destId="{FFC9F71D-1B4F-4AD9-A4A6-86ADEFC8AF5C}" srcOrd="10" destOrd="0" presId="urn:microsoft.com/office/officeart/2005/8/layout/target3"/>
    <dgm:cxn modelId="{2B206C2A-0C4E-4AA9-8EDC-C9FED1AE9B7A}" type="presParOf" srcId="{333A1088-737F-45CB-B68E-254E46348037}" destId="{25B08C86-7E15-44DC-BE7F-FFB55DD49D12}" srcOrd="11" destOrd="0" presId="urn:microsoft.com/office/officeart/2005/8/layout/target3"/>
    <dgm:cxn modelId="{518D47A6-B3C1-4968-B736-5A6E79E10014}" type="presParOf" srcId="{333A1088-737F-45CB-B68E-254E46348037}" destId="{76644BE8-9D7C-4C09-B250-3D10AF48CBB7}" srcOrd="12" destOrd="0" presId="urn:microsoft.com/office/officeart/2005/8/layout/target3"/>
    <dgm:cxn modelId="{912D6030-6B5A-409A-AA3F-3FDC9D690E53}" type="presParOf" srcId="{333A1088-737F-45CB-B68E-254E46348037}" destId="{EE85B701-7295-41C0-BA7A-34D3756A2AE6}" srcOrd="13" destOrd="0" presId="urn:microsoft.com/office/officeart/2005/8/layout/target3"/>
    <dgm:cxn modelId="{466C69AA-1F4C-4815-ADEE-5097E87FAFE4}" type="presParOf" srcId="{333A1088-737F-45CB-B68E-254E46348037}" destId="{8BEBB6EC-1DAA-4CAC-8A25-BC0FCBD5DBD5}" srcOrd="14" destOrd="0" presId="urn:microsoft.com/office/officeart/2005/8/layout/target3"/>
    <dgm:cxn modelId="{8079D223-8DAE-461A-8C3B-A6689854784E}" type="presParOf" srcId="{333A1088-737F-45CB-B68E-254E46348037}" destId="{41CA92B1-2F09-48D8-ACE4-465CAF918C2C}" srcOrd="15" destOrd="0" presId="urn:microsoft.com/office/officeart/2005/8/layout/target3"/>
    <dgm:cxn modelId="{E8C98C9B-EEA7-4758-A191-344F63CFE366}" type="presParOf" srcId="{333A1088-737F-45CB-B68E-254E46348037}" destId="{44810F33-5078-4AE9-9C7C-25A884644228}" srcOrd="16" destOrd="0" presId="urn:microsoft.com/office/officeart/2005/8/layout/target3"/>
    <dgm:cxn modelId="{88070060-5741-4164-8398-8ABF9F5B4A0C}" type="presParOf" srcId="{333A1088-737F-45CB-B68E-254E46348037}" destId="{B7050CC9-0FC3-4C26-923E-C583681B813F}" srcOrd="17" destOrd="0" presId="urn:microsoft.com/office/officeart/2005/8/layout/target3"/>
    <dgm:cxn modelId="{42804559-7661-44F6-8ED1-89DE40E5FBDA}" type="presParOf" srcId="{333A1088-737F-45CB-B68E-254E46348037}" destId="{FAB7270F-BD54-4209-A1BF-86DD19A2869E}" srcOrd="18" destOrd="0" presId="urn:microsoft.com/office/officeart/2005/8/layout/target3"/>
    <dgm:cxn modelId="{91781814-5CDA-46F5-BD55-3CD02DE67277}" type="presParOf" srcId="{333A1088-737F-45CB-B68E-254E46348037}" destId="{F6A3497E-3B06-4E8A-81CF-A3F38E3BB429}" srcOrd="19" destOrd="0" presId="urn:microsoft.com/office/officeart/2005/8/layout/target3"/>
    <dgm:cxn modelId="{E8F86A9D-D19C-40DD-8451-349ED2EB75EB}" type="presParOf" srcId="{333A1088-737F-45CB-B68E-254E46348037}" destId="{3F28FED3-D868-404F-A6DC-8E84E4FB3EF8}" srcOrd="20" destOrd="0" presId="urn:microsoft.com/office/officeart/2005/8/layout/target3"/>
    <dgm:cxn modelId="{B87120A5-DB64-4D0E-B179-19ED345040F5}" type="presParOf" srcId="{333A1088-737F-45CB-B68E-254E46348037}" destId="{AED2198E-93D5-4001-81B4-73124B309672}" srcOrd="21" destOrd="0" presId="urn:microsoft.com/office/officeart/2005/8/layout/target3"/>
    <dgm:cxn modelId="{99EC140D-BCDA-4107-85BA-72EBC056A52B}" type="presParOf" srcId="{333A1088-737F-45CB-B68E-254E46348037}" destId="{2BE915AB-18AA-4053-B92C-3BFC9ED204BB}" srcOrd="22" destOrd="0" presId="urn:microsoft.com/office/officeart/2005/8/layout/target3"/>
    <dgm:cxn modelId="{683D4D95-0B78-4C07-A1BE-2C5E5CB52338}" type="presParOf" srcId="{333A1088-737F-45CB-B68E-254E46348037}" destId="{6BB5E863-4638-4E1D-BFDE-399D028AC4ED}" srcOrd="23" destOrd="0" presId="urn:microsoft.com/office/officeart/2005/8/layout/target3"/>
    <dgm:cxn modelId="{B32EFF88-E2F7-4608-8AD7-23291791DB1D}" type="presParOf" srcId="{333A1088-737F-45CB-B68E-254E46348037}" destId="{5A5FFA88-C948-4069-8E93-59FA12366E83}" srcOrd="24" destOrd="0" presId="urn:microsoft.com/office/officeart/2005/8/layout/target3"/>
    <dgm:cxn modelId="{D3CE381C-70AD-430E-8C8B-E30AE28B83D4}" type="presParOf" srcId="{333A1088-737F-45CB-B68E-254E46348037}" destId="{890E4F0B-2866-4A3F-A3C7-2A14B1797930}" srcOrd="25" destOrd="0" presId="urn:microsoft.com/office/officeart/2005/8/layout/target3"/>
    <dgm:cxn modelId="{CE800AC6-E22D-4E07-8E34-863068217268}" type="presParOf" srcId="{333A1088-737F-45CB-B68E-254E46348037}" destId="{307B873D-D319-40E7-AEA8-EAE5900FADE7}" srcOrd="26" destOrd="0" presId="urn:microsoft.com/office/officeart/2005/8/layout/target3"/>
    <dgm:cxn modelId="{C8C70AD8-E140-4BBB-8BDD-0498BE6BB6A6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VY_32_INOVACE_04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Klokan odčítání a sčítání 1-10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10.09.2012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431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261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276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191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439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36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210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543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5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133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869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33DE8-42D1-4D92-9F37-56FC9203C95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42489-F921-4C19-BAF8-2D31102BA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502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588657014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501201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Klokan – sčítání a odčítání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 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nevybarveného klokana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49" y="0"/>
            <a:ext cx="8821102" cy="6858000"/>
          </a:xfrm>
        </p:spPr>
      </p:pic>
    </p:spTree>
    <p:extLst>
      <p:ext uri="{BB962C8B-B14F-4D97-AF65-F5344CB8AC3E}">
        <p14:creationId xmlns:p14="http://schemas.microsoft.com/office/powerpoint/2010/main" val="264052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49" y="0"/>
            <a:ext cx="8821102" cy="6858000"/>
          </a:xfrm>
        </p:spPr>
      </p:pic>
    </p:spTree>
    <p:extLst>
      <p:ext uri="{BB962C8B-B14F-4D97-AF65-F5344CB8AC3E}">
        <p14:creationId xmlns:p14="http://schemas.microsoft.com/office/powerpoint/2010/main" val="247356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155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Klokan – sčítání a odčítání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2012-12-01T09:48:59Z</dcterms:created>
  <dcterms:modified xsi:type="dcterms:W3CDTF">2013-01-22T12:30:31Z</dcterms:modified>
</cp:coreProperties>
</file>