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7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4_4" csCatId="accent4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VY_32_INOVACE_05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Chobotnice - sčítání 1-20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10.09.2012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3A73E77-B48F-496B-B7FD-9B4F3AF36CE6}" type="presOf" srcId="{D8197B8C-B260-4A16-BDF4-0947B075E274}" destId="{5A5FFA88-C948-4069-8E93-59FA12366E83}" srcOrd="1" destOrd="0" presId="urn:microsoft.com/office/officeart/2005/8/layout/target3"/>
    <dgm:cxn modelId="{2EC5D700-44C4-465D-9014-E3FB52D4DE57}" type="presOf" srcId="{7E46725E-13A1-4082-A664-334D30DB29F8}" destId="{307B873D-D319-40E7-AEA8-EAE5900FADE7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655BA53F-FD1F-4956-91C8-4CEE83F00C57}" type="presOf" srcId="{B651F6E3-6281-48DB-9319-2AEAFDAE7572}" destId="{619D679B-A015-4ECF-8348-D1034C574F40}" srcOrd="0" destOrd="0" presId="urn:microsoft.com/office/officeart/2005/8/layout/target3"/>
    <dgm:cxn modelId="{8E94A166-504F-4F09-BBFE-6E2179CB0B40}" type="presOf" srcId="{7E46725E-13A1-4082-A664-334D30DB29F8}" destId="{B7050CC9-0FC3-4C26-923E-C583681B813F}" srcOrd="0" destOrd="0" presId="urn:microsoft.com/office/officeart/2005/8/layout/target3"/>
    <dgm:cxn modelId="{F6E3E545-B998-4C58-8CE8-0A57DAEAFA06}" type="presOf" srcId="{6F0626F1-15CA-49C8-B81F-B6D7E87A87F7}" destId="{3F28FED3-D868-404F-A6DC-8E84E4FB3EF8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2D8417B-0C75-4388-9357-79FDB7D890AE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D396782-8904-42D9-9AF4-7D22E715BD30}" type="presOf" srcId="{6F0626F1-15CA-49C8-B81F-B6D7E87A87F7}" destId="{E7AA458F-2838-4E86-A843-E9E7E72F0C66}" srcOrd="1" destOrd="0" presId="urn:microsoft.com/office/officeart/2005/8/layout/target3"/>
    <dgm:cxn modelId="{47604029-6613-42D9-8CA7-AF3D931A3CED}" type="presOf" srcId="{D1D4F407-5343-4D3F-B5B9-D407B03CAEB4}" destId="{AED2198E-93D5-4001-81B4-73124B309672}" srcOrd="1" destOrd="0" presId="urn:microsoft.com/office/officeart/2005/8/layout/target3"/>
    <dgm:cxn modelId="{F1CF1245-F56C-4C91-B766-5D9DB90E33D2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035071-A465-4803-B81B-1C184D041786}" type="presOf" srcId="{B651F6E3-6281-48DB-9319-2AEAFDAE7572}" destId="{6BB5E863-4638-4E1D-BFDE-399D028AC4ED}" srcOrd="1" destOrd="0" presId="urn:microsoft.com/office/officeart/2005/8/layout/target3"/>
    <dgm:cxn modelId="{C5643795-A78A-4072-A9E3-9A0825EBB747}" type="presOf" srcId="{D8197B8C-B260-4A16-BDF4-0947B075E274}" destId="{25B08C86-7E15-44DC-BE7F-FFB55DD49D12}" srcOrd="0" destOrd="0" presId="urn:microsoft.com/office/officeart/2005/8/layout/target3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FDF59F1F-3406-4D42-A70A-B9D958FCC175}" type="presOf" srcId="{4C35D32F-0EAB-4CD7-82EE-45574DC2A586}" destId="{8BEBB6EC-1DAA-4CAC-8A25-BC0FCBD5DBD5}" srcOrd="0" destOrd="0" presId="urn:microsoft.com/office/officeart/2005/8/layout/target3"/>
    <dgm:cxn modelId="{052806AC-85A0-4140-860D-A00B75DC1322}" type="presOf" srcId="{D1B46980-6531-4606-95E6-44980827E919}" destId="{6140AFEC-043D-4C43-A2F9-D0F5331DF3A3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3268D0BD-0378-4AEA-AF5B-A32F8706E4D9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C73F6EE-2C51-4D41-AF56-2AAF94DB6C3D}" type="presOf" srcId="{D1B46980-6531-4606-95E6-44980827E919}" destId="{2BE915AB-18AA-4053-B92C-3BFC9ED204BB}" srcOrd="1" destOrd="0" presId="urn:microsoft.com/office/officeart/2005/8/layout/target3"/>
    <dgm:cxn modelId="{9E853E91-78A1-4BE4-A2F7-8AB4A10B1220}" type="presParOf" srcId="{333A1088-737F-45CB-B68E-254E46348037}" destId="{F5ABB229-8D3B-4694-996A-96F23CF14429}" srcOrd="0" destOrd="0" presId="urn:microsoft.com/office/officeart/2005/8/layout/target3"/>
    <dgm:cxn modelId="{532A9C82-733F-46ED-B99D-D8D195F1FAFB}" type="presParOf" srcId="{333A1088-737F-45CB-B68E-254E46348037}" destId="{F41139FD-01EE-4571-8B17-4FB00FC51163}" srcOrd="1" destOrd="0" presId="urn:microsoft.com/office/officeart/2005/8/layout/target3"/>
    <dgm:cxn modelId="{0E5E14B5-D9DE-41BC-8BA2-0CB7135606B9}" type="presParOf" srcId="{333A1088-737F-45CB-B68E-254E46348037}" destId="{D005CE8C-CC26-4C3E-AC11-E15060ECD759}" srcOrd="2" destOrd="0" presId="urn:microsoft.com/office/officeart/2005/8/layout/target3"/>
    <dgm:cxn modelId="{397975C7-4018-4A7A-AF6F-45D4C7DFA4CE}" type="presParOf" srcId="{333A1088-737F-45CB-B68E-254E46348037}" destId="{2C702D82-9B77-49B7-9568-BB8EB47C3372}" srcOrd="3" destOrd="0" presId="urn:microsoft.com/office/officeart/2005/8/layout/target3"/>
    <dgm:cxn modelId="{F031C4BF-9F90-41C7-9F36-5868900A85CE}" type="presParOf" srcId="{333A1088-737F-45CB-B68E-254E46348037}" destId="{A52A0455-90FF-4808-ABD0-F02540D31D5A}" srcOrd="4" destOrd="0" presId="urn:microsoft.com/office/officeart/2005/8/layout/target3"/>
    <dgm:cxn modelId="{2425ED00-CF70-4043-9F94-E3C37D6D2A59}" type="presParOf" srcId="{333A1088-737F-45CB-B68E-254E46348037}" destId="{6140AFEC-043D-4C43-A2F9-D0F5331DF3A3}" srcOrd="5" destOrd="0" presId="urn:microsoft.com/office/officeart/2005/8/layout/target3"/>
    <dgm:cxn modelId="{63BD382F-DEAC-416A-8E16-A5E4A07AB618}" type="presParOf" srcId="{333A1088-737F-45CB-B68E-254E46348037}" destId="{9358AC05-5D7D-4327-9F80-1AD486AEA664}" srcOrd="6" destOrd="0" presId="urn:microsoft.com/office/officeart/2005/8/layout/target3"/>
    <dgm:cxn modelId="{451A6BD4-D9D9-46F0-B3DF-50ED0B446DAB}" type="presParOf" srcId="{333A1088-737F-45CB-B68E-254E46348037}" destId="{313FC574-E1CD-4FB4-B054-0B805CE0447D}" srcOrd="7" destOrd="0" presId="urn:microsoft.com/office/officeart/2005/8/layout/target3"/>
    <dgm:cxn modelId="{6D5BF530-8864-4EE9-8DD2-A89B0A11A3B2}" type="presParOf" srcId="{333A1088-737F-45CB-B68E-254E46348037}" destId="{619D679B-A015-4ECF-8348-D1034C574F40}" srcOrd="8" destOrd="0" presId="urn:microsoft.com/office/officeart/2005/8/layout/target3"/>
    <dgm:cxn modelId="{AA582A73-99B5-4EEC-828C-2EFCAE209589}" type="presParOf" srcId="{333A1088-737F-45CB-B68E-254E46348037}" destId="{322283A8-4A27-4CDA-BAE3-F381106A9174}" srcOrd="9" destOrd="0" presId="urn:microsoft.com/office/officeart/2005/8/layout/target3"/>
    <dgm:cxn modelId="{62F7B50B-5E7D-43AC-97E3-1A4FC2D2D89A}" type="presParOf" srcId="{333A1088-737F-45CB-B68E-254E46348037}" destId="{FFC9F71D-1B4F-4AD9-A4A6-86ADEFC8AF5C}" srcOrd="10" destOrd="0" presId="urn:microsoft.com/office/officeart/2005/8/layout/target3"/>
    <dgm:cxn modelId="{F1CA4BF6-9649-4F3E-818E-748FC7EA1F09}" type="presParOf" srcId="{333A1088-737F-45CB-B68E-254E46348037}" destId="{25B08C86-7E15-44DC-BE7F-FFB55DD49D12}" srcOrd="11" destOrd="0" presId="urn:microsoft.com/office/officeart/2005/8/layout/target3"/>
    <dgm:cxn modelId="{B034243C-B653-49EB-8938-F88609C76F8A}" type="presParOf" srcId="{333A1088-737F-45CB-B68E-254E46348037}" destId="{76644BE8-9D7C-4C09-B250-3D10AF48CBB7}" srcOrd="12" destOrd="0" presId="urn:microsoft.com/office/officeart/2005/8/layout/target3"/>
    <dgm:cxn modelId="{3A062EDD-E175-4EC1-B553-A35B38452844}" type="presParOf" srcId="{333A1088-737F-45CB-B68E-254E46348037}" destId="{EE85B701-7295-41C0-BA7A-34D3756A2AE6}" srcOrd="13" destOrd="0" presId="urn:microsoft.com/office/officeart/2005/8/layout/target3"/>
    <dgm:cxn modelId="{7FE47940-04BB-498B-9155-9DB13D9F1053}" type="presParOf" srcId="{333A1088-737F-45CB-B68E-254E46348037}" destId="{8BEBB6EC-1DAA-4CAC-8A25-BC0FCBD5DBD5}" srcOrd="14" destOrd="0" presId="urn:microsoft.com/office/officeart/2005/8/layout/target3"/>
    <dgm:cxn modelId="{00ED4C84-1A5F-4938-B9A2-5F024643F5D4}" type="presParOf" srcId="{333A1088-737F-45CB-B68E-254E46348037}" destId="{41CA92B1-2F09-48D8-ACE4-465CAF918C2C}" srcOrd="15" destOrd="0" presId="urn:microsoft.com/office/officeart/2005/8/layout/target3"/>
    <dgm:cxn modelId="{6E4F0DF0-E50F-4C1E-8BD3-CC4499A149A4}" type="presParOf" srcId="{333A1088-737F-45CB-B68E-254E46348037}" destId="{44810F33-5078-4AE9-9C7C-25A884644228}" srcOrd="16" destOrd="0" presId="urn:microsoft.com/office/officeart/2005/8/layout/target3"/>
    <dgm:cxn modelId="{4ADBFD66-C1A0-40D7-AC61-C4A5288B5EDB}" type="presParOf" srcId="{333A1088-737F-45CB-B68E-254E46348037}" destId="{B7050CC9-0FC3-4C26-923E-C583681B813F}" srcOrd="17" destOrd="0" presId="urn:microsoft.com/office/officeart/2005/8/layout/target3"/>
    <dgm:cxn modelId="{259C0263-1149-4A31-9107-0B20D692D2AB}" type="presParOf" srcId="{333A1088-737F-45CB-B68E-254E46348037}" destId="{FAB7270F-BD54-4209-A1BF-86DD19A2869E}" srcOrd="18" destOrd="0" presId="urn:microsoft.com/office/officeart/2005/8/layout/target3"/>
    <dgm:cxn modelId="{4513FCB4-E2D9-4C23-BF90-64B71351D69F}" type="presParOf" srcId="{333A1088-737F-45CB-B68E-254E46348037}" destId="{F6A3497E-3B06-4E8A-81CF-A3F38E3BB429}" srcOrd="19" destOrd="0" presId="urn:microsoft.com/office/officeart/2005/8/layout/target3"/>
    <dgm:cxn modelId="{170E1333-570F-4095-A782-33E71D292CF8}" type="presParOf" srcId="{333A1088-737F-45CB-B68E-254E46348037}" destId="{3F28FED3-D868-404F-A6DC-8E84E4FB3EF8}" srcOrd="20" destOrd="0" presId="urn:microsoft.com/office/officeart/2005/8/layout/target3"/>
    <dgm:cxn modelId="{2D9F5D5B-EED1-4CB8-A882-23B4D0B372F9}" type="presParOf" srcId="{333A1088-737F-45CB-B68E-254E46348037}" destId="{AED2198E-93D5-4001-81B4-73124B309672}" srcOrd="21" destOrd="0" presId="urn:microsoft.com/office/officeart/2005/8/layout/target3"/>
    <dgm:cxn modelId="{1805EC9F-4791-48F6-B81A-29FECF2CB16B}" type="presParOf" srcId="{333A1088-737F-45CB-B68E-254E46348037}" destId="{2BE915AB-18AA-4053-B92C-3BFC9ED204BB}" srcOrd="22" destOrd="0" presId="urn:microsoft.com/office/officeart/2005/8/layout/target3"/>
    <dgm:cxn modelId="{2D5D7A7D-580D-4BD6-9058-0AE7649E8D16}" type="presParOf" srcId="{333A1088-737F-45CB-B68E-254E46348037}" destId="{6BB5E863-4638-4E1D-BFDE-399D028AC4ED}" srcOrd="23" destOrd="0" presId="urn:microsoft.com/office/officeart/2005/8/layout/target3"/>
    <dgm:cxn modelId="{FA4C1383-51CE-4390-879E-3F3083A1FECC}" type="presParOf" srcId="{333A1088-737F-45CB-B68E-254E46348037}" destId="{5A5FFA88-C948-4069-8E93-59FA12366E83}" srcOrd="24" destOrd="0" presId="urn:microsoft.com/office/officeart/2005/8/layout/target3"/>
    <dgm:cxn modelId="{D0D624B8-ED32-4543-96CF-CBF50AD21238}" type="presParOf" srcId="{333A1088-737F-45CB-B68E-254E46348037}" destId="{890E4F0B-2866-4A3F-A3C7-2A14B1797930}" srcOrd="25" destOrd="0" presId="urn:microsoft.com/office/officeart/2005/8/layout/target3"/>
    <dgm:cxn modelId="{78937411-49A7-4E03-8010-2F2946CD2338}" type="presParOf" srcId="{333A1088-737F-45CB-B68E-254E46348037}" destId="{307B873D-D319-40E7-AEA8-EAE5900FADE7}" srcOrd="26" destOrd="0" presId="urn:microsoft.com/office/officeart/2005/8/layout/target3"/>
    <dgm:cxn modelId="{1AEC2999-2AC6-4694-B98D-F5291788B529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Zlata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VY_32_INOVACE_05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Chobotnice - sčítání 1-20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79513"/>
                <a:satOff val="-5432"/>
                <a:lumOff val="35667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79513"/>
                <a:satOff val="-5432"/>
                <a:lumOff val="35667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79513"/>
                <a:satOff val="-5432"/>
                <a:lumOff val="3566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79513"/>
              <a:satOff val="-5432"/>
              <a:lumOff val="35667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119676"/>
                <a:satOff val="-3621"/>
                <a:lumOff val="23778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119676"/>
                <a:satOff val="-3621"/>
                <a:lumOff val="23778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119676"/>
                <a:satOff val="-3621"/>
                <a:lumOff val="2377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119676"/>
              <a:satOff val="-3621"/>
              <a:lumOff val="2377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shade val="50000"/>
                <a:hueOff val="-59838"/>
                <a:satOff val="-1811"/>
                <a:lumOff val="11889"/>
                <a:alphaOff val="0"/>
                <a:shade val="51000"/>
                <a:satMod val="130000"/>
              </a:schemeClr>
            </a:gs>
            <a:gs pos="80000">
              <a:schemeClr val="accent4">
                <a:shade val="50000"/>
                <a:hueOff val="-59838"/>
                <a:satOff val="-1811"/>
                <a:lumOff val="11889"/>
                <a:alphaOff val="0"/>
                <a:shade val="93000"/>
                <a:satMod val="130000"/>
              </a:schemeClr>
            </a:gs>
            <a:gs pos="100000">
              <a:schemeClr val="accent4">
                <a:shade val="50000"/>
                <a:hueOff val="-59838"/>
                <a:satOff val="-1811"/>
                <a:lumOff val="11889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shade val="50000"/>
              <a:hueOff val="-59838"/>
              <a:satOff val="-1811"/>
              <a:lumOff val="11889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10.09.2012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B0BAD-A27F-4967-9DA2-079F103AAEB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73737-918E-412E-8338-A9B28EDDF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636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B0BAD-A27F-4967-9DA2-079F103AAEB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73737-918E-412E-8338-A9B28EDDF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3339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B0BAD-A27F-4967-9DA2-079F103AAEB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73737-918E-412E-8338-A9B28EDDF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086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B0BAD-A27F-4967-9DA2-079F103AAEB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73737-918E-412E-8338-A9B28EDDF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203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B0BAD-A27F-4967-9DA2-079F103AAEB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73737-918E-412E-8338-A9B28EDDF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2145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B0BAD-A27F-4967-9DA2-079F103AAEB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73737-918E-412E-8338-A9B28EDDF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033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B0BAD-A27F-4967-9DA2-079F103AAEB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73737-918E-412E-8338-A9B28EDDF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734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B0BAD-A27F-4967-9DA2-079F103AAEB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73737-918E-412E-8338-A9B28EDDF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638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B0BAD-A27F-4967-9DA2-079F103AAEB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73737-918E-412E-8338-A9B28EDDF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0327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B0BAD-A27F-4967-9DA2-079F103AAEB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73737-918E-412E-8338-A9B28EDDF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3237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B0BAD-A27F-4967-9DA2-079F103AAEB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973737-918E-412E-8338-A9B28EDDF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715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EB0BAD-A27F-4967-9DA2-079F103AAEB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973737-918E-412E-8338-A9B28EDDF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083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-li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je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Zlata černá.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041901151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80931270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cs typeface="Andalus" pitchFamily="18" charset="-78"/>
              </a:rPr>
              <a:t>Chobotnice – sčítání 1-20</a:t>
            </a:r>
            <a:endParaRPr lang="cs-CZ" b="1" dirty="0">
              <a:cs typeface="Andalus" pitchFamily="18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Používá správně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>UČEBNÍHO MATERIÁLU: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Prezentace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1-20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sčítání.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a dále vymýšleli další různé příklady. Na konci hodiny jsem každému pracovní list 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nevybarvenou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chobotnici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 příklady -  rozdala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žáci samostatně příklady vypočítali.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8862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297563"/>
          </a:xfrm>
        </p:spPr>
      </p:pic>
    </p:spTree>
    <p:extLst>
      <p:ext uri="{BB962C8B-B14F-4D97-AF65-F5344CB8AC3E}">
        <p14:creationId xmlns:p14="http://schemas.microsoft.com/office/powerpoint/2010/main" val="2548367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7769" cy="6165304"/>
          </a:xfrm>
        </p:spPr>
      </p:pic>
    </p:spTree>
    <p:extLst>
      <p:ext uri="{BB962C8B-B14F-4D97-AF65-F5344CB8AC3E}">
        <p14:creationId xmlns:p14="http://schemas.microsoft.com/office/powerpoint/2010/main" val="172542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144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Autorem materiálu a všech jeho částí, není-li uvedeno jinak, je Zlata černá.</vt:lpstr>
      <vt:lpstr>Chobotnice – sčítání 1-20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Uzivatel</cp:lastModifiedBy>
  <cp:revision>5</cp:revision>
  <dcterms:created xsi:type="dcterms:W3CDTF">2013-01-06T12:33:16Z</dcterms:created>
  <dcterms:modified xsi:type="dcterms:W3CDTF">2013-01-22T12:31:12Z</dcterms:modified>
</cp:coreProperties>
</file>