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VY_32_INOVACE_06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Lev – odčítání 1-20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17.09.2012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682B71-CCBB-4E1C-910C-82C6EE1986BA}" type="presOf" srcId="{D1D4F407-5343-4D3F-B5B9-D407B03CAEB4}" destId="{AED2198E-93D5-4001-81B4-73124B309672}" srcOrd="1" destOrd="0" presId="urn:microsoft.com/office/officeart/2005/8/layout/target3"/>
    <dgm:cxn modelId="{CF7B8D65-F8FB-49BA-A21B-252EB2E16B46}" type="presOf" srcId="{B651F6E3-6281-48DB-9319-2AEAFDAE7572}" destId="{6BB5E863-4638-4E1D-BFDE-399D028AC4ED}" srcOrd="1" destOrd="0" presId="urn:microsoft.com/office/officeart/2005/8/layout/target3"/>
    <dgm:cxn modelId="{783EEA35-ED57-40BC-BB6F-CA68235FBC57}" type="presOf" srcId="{D8197B8C-B260-4A16-BDF4-0947B075E274}" destId="{25B08C86-7E15-44DC-BE7F-FFB55DD49D12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FE162B32-9E15-4975-8B41-7622D54496DF}" type="presOf" srcId="{B651F6E3-6281-48DB-9319-2AEAFDAE7572}" destId="{619D679B-A015-4ECF-8348-D1034C574F40}" srcOrd="0" destOrd="0" presId="urn:microsoft.com/office/officeart/2005/8/layout/target3"/>
    <dgm:cxn modelId="{1825E67A-5EB5-45CD-BA45-B80A16364B32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BC98D4-1198-49D6-9C2A-9F572D40172D}" type="presOf" srcId="{4C35D32F-0EAB-4CD7-82EE-45574DC2A586}" destId="{890E4F0B-2866-4A3F-A3C7-2A14B1797930}" srcOrd="1" destOrd="0" presId="urn:microsoft.com/office/officeart/2005/8/layout/target3"/>
    <dgm:cxn modelId="{B5C31524-AD80-498B-A8E0-F80F50700C22}" type="presOf" srcId="{7E46725E-13A1-4082-A664-334D30DB29F8}" destId="{307B873D-D319-40E7-AEA8-EAE5900FADE7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C70349-F1AF-4EF6-BE8C-6C1B2632F080}" type="presOf" srcId="{6F0626F1-15CA-49C8-B81F-B6D7E87A87F7}" destId="{3F28FED3-D868-404F-A6DC-8E84E4FB3EF8}" srcOrd="0" destOrd="0" presId="urn:microsoft.com/office/officeart/2005/8/layout/target3"/>
    <dgm:cxn modelId="{8DC80081-8140-4B1A-A73D-4811774C1860}" type="presOf" srcId="{757F3AB3-0718-4624-B441-E567A8F0AB56}" destId="{333A1088-737F-45CB-B68E-254E46348037}" srcOrd="0" destOrd="0" presId="urn:microsoft.com/office/officeart/2005/8/layout/target3"/>
    <dgm:cxn modelId="{19C631D5-CC48-4565-B495-CD443D2CC27D}" type="presOf" srcId="{D1B46980-6531-4606-95E6-44980827E919}" destId="{2BE915AB-18AA-4053-B92C-3BFC9ED204BB}" srcOrd="1" destOrd="0" presId="urn:microsoft.com/office/officeart/2005/8/layout/target3"/>
    <dgm:cxn modelId="{2EA9BF94-E54C-4803-81BD-A70A67B8C5C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142ADD7C-2293-44F7-9A29-22229554DB7A}" type="presOf" srcId="{6F0626F1-15CA-49C8-B81F-B6D7E87A87F7}" destId="{E7AA458F-2838-4E86-A843-E9E7E72F0C66}" srcOrd="1" destOrd="0" presId="urn:microsoft.com/office/officeart/2005/8/layout/target3"/>
    <dgm:cxn modelId="{D4394DF8-B87A-46C1-AE0D-07D86F3C4368}" type="presOf" srcId="{7E46725E-13A1-4082-A664-334D30DB29F8}" destId="{B7050CC9-0FC3-4C26-923E-C583681B813F}" srcOrd="0" destOrd="0" presId="urn:microsoft.com/office/officeart/2005/8/layout/target3"/>
    <dgm:cxn modelId="{0A57BF9E-0BD0-48BE-AE15-93691B10BD30}" type="presOf" srcId="{4C35D32F-0EAB-4CD7-82EE-45574DC2A586}" destId="{8BEBB6EC-1DAA-4CAC-8A25-BC0FCBD5DBD5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D5593E7-B9F2-4B1A-BC6C-42A03E7B258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7B7D3CF-AE98-4F86-95FC-38A82E53F306}" type="presParOf" srcId="{333A1088-737F-45CB-B68E-254E46348037}" destId="{F5ABB229-8D3B-4694-996A-96F23CF14429}" srcOrd="0" destOrd="0" presId="urn:microsoft.com/office/officeart/2005/8/layout/target3"/>
    <dgm:cxn modelId="{799B8CB3-8D32-455F-AF42-1E21ABDB8558}" type="presParOf" srcId="{333A1088-737F-45CB-B68E-254E46348037}" destId="{F41139FD-01EE-4571-8B17-4FB00FC51163}" srcOrd="1" destOrd="0" presId="urn:microsoft.com/office/officeart/2005/8/layout/target3"/>
    <dgm:cxn modelId="{51B03CFE-0FD2-43D3-88B7-339E6395EF5C}" type="presParOf" srcId="{333A1088-737F-45CB-B68E-254E46348037}" destId="{D005CE8C-CC26-4C3E-AC11-E15060ECD759}" srcOrd="2" destOrd="0" presId="urn:microsoft.com/office/officeart/2005/8/layout/target3"/>
    <dgm:cxn modelId="{54C788FE-C709-49DC-9673-06323F88123C}" type="presParOf" srcId="{333A1088-737F-45CB-B68E-254E46348037}" destId="{2C702D82-9B77-49B7-9568-BB8EB47C3372}" srcOrd="3" destOrd="0" presId="urn:microsoft.com/office/officeart/2005/8/layout/target3"/>
    <dgm:cxn modelId="{290A76F6-B49D-4764-87AC-9EE2B02507BC}" type="presParOf" srcId="{333A1088-737F-45CB-B68E-254E46348037}" destId="{A52A0455-90FF-4808-ABD0-F02540D31D5A}" srcOrd="4" destOrd="0" presId="urn:microsoft.com/office/officeart/2005/8/layout/target3"/>
    <dgm:cxn modelId="{2217D585-7343-4254-93FC-7BE5A3E37643}" type="presParOf" srcId="{333A1088-737F-45CB-B68E-254E46348037}" destId="{6140AFEC-043D-4C43-A2F9-D0F5331DF3A3}" srcOrd="5" destOrd="0" presId="urn:microsoft.com/office/officeart/2005/8/layout/target3"/>
    <dgm:cxn modelId="{6E9CE273-E808-4090-9068-CE3E7EB5AADD}" type="presParOf" srcId="{333A1088-737F-45CB-B68E-254E46348037}" destId="{9358AC05-5D7D-4327-9F80-1AD486AEA664}" srcOrd="6" destOrd="0" presId="urn:microsoft.com/office/officeart/2005/8/layout/target3"/>
    <dgm:cxn modelId="{0EC9CA22-D5AE-4BA6-8303-4B97499D7BD2}" type="presParOf" srcId="{333A1088-737F-45CB-B68E-254E46348037}" destId="{313FC574-E1CD-4FB4-B054-0B805CE0447D}" srcOrd="7" destOrd="0" presId="urn:microsoft.com/office/officeart/2005/8/layout/target3"/>
    <dgm:cxn modelId="{C7C07215-66CA-4D5D-B47B-E8584C246904}" type="presParOf" srcId="{333A1088-737F-45CB-B68E-254E46348037}" destId="{619D679B-A015-4ECF-8348-D1034C574F40}" srcOrd="8" destOrd="0" presId="urn:microsoft.com/office/officeart/2005/8/layout/target3"/>
    <dgm:cxn modelId="{9FF476A5-D613-4AE3-9405-6F1D2FD62903}" type="presParOf" srcId="{333A1088-737F-45CB-B68E-254E46348037}" destId="{322283A8-4A27-4CDA-BAE3-F381106A9174}" srcOrd="9" destOrd="0" presId="urn:microsoft.com/office/officeart/2005/8/layout/target3"/>
    <dgm:cxn modelId="{3773F862-62FA-4DA7-BF51-8CF0E683822C}" type="presParOf" srcId="{333A1088-737F-45CB-B68E-254E46348037}" destId="{FFC9F71D-1B4F-4AD9-A4A6-86ADEFC8AF5C}" srcOrd="10" destOrd="0" presId="urn:microsoft.com/office/officeart/2005/8/layout/target3"/>
    <dgm:cxn modelId="{770A6586-D0F1-4F64-AD7E-194FE5F0295B}" type="presParOf" srcId="{333A1088-737F-45CB-B68E-254E46348037}" destId="{25B08C86-7E15-44DC-BE7F-FFB55DD49D12}" srcOrd="11" destOrd="0" presId="urn:microsoft.com/office/officeart/2005/8/layout/target3"/>
    <dgm:cxn modelId="{3BDFEDE6-D4EC-43A9-8CA7-E63CE8550AD2}" type="presParOf" srcId="{333A1088-737F-45CB-B68E-254E46348037}" destId="{76644BE8-9D7C-4C09-B250-3D10AF48CBB7}" srcOrd="12" destOrd="0" presId="urn:microsoft.com/office/officeart/2005/8/layout/target3"/>
    <dgm:cxn modelId="{14EA1310-7E35-4F3B-ACDE-5A6FDA155EA6}" type="presParOf" srcId="{333A1088-737F-45CB-B68E-254E46348037}" destId="{EE85B701-7295-41C0-BA7A-34D3756A2AE6}" srcOrd="13" destOrd="0" presId="urn:microsoft.com/office/officeart/2005/8/layout/target3"/>
    <dgm:cxn modelId="{EFBF182C-FB10-41D1-910D-C31C57E46601}" type="presParOf" srcId="{333A1088-737F-45CB-B68E-254E46348037}" destId="{8BEBB6EC-1DAA-4CAC-8A25-BC0FCBD5DBD5}" srcOrd="14" destOrd="0" presId="urn:microsoft.com/office/officeart/2005/8/layout/target3"/>
    <dgm:cxn modelId="{D0A1AF7F-6D1E-4E04-B4C9-6377B0F17B87}" type="presParOf" srcId="{333A1088-737F-45CB-B68E-254E46348037}" destId="{41CA92B1-2F09-48D8-ACE4-465CAF918C2C}" srcOrd="15" destOrd="0" presId="urn:microsoft.com/office/officeart/2005/8/layout/target3"/>
    <dgm:cxn modelId="{F78A73D9-7772-4339-97B3-2A1000029B4F}" type="presParOf" srcId="{333A1088-737F-45CB-B68E-254E46348037}" destId="{44810F33-5078-4AE9-9C7C-25A884644228}" srcOrd="16" destOrd="0" presId="urn:microsoft.com/office/officeart/2005/8/layout/target3"/>
    <dgm:cxn modelId="{49973334-434E-4D77-A4B0-A93A4F02B06A}" type="presParOf" srcId="{333A1088-737F-45CB-B68E-254E46348037}" destId="{B7050CC9-0FC3-4C26-923E-C583681B813F}" srcOrd="17" destOrd="0" presId="urn:microsoft.com/office/officeart/2005/8/layout/target3"/>
    <dgm:cxn modelId="{BFED243E-3596-4330-A0D3-F88E6CE195B0}" type="presParOf" srcId="{333A1088-737F-45CB-B68E-254E46348037}" destId="{FAB7270F-BD54-4209-A1BF-86DD19A2869E}" srcOrd="18" destOrd="0" presId="urn:microsoft.com/office/officeart/2005/8/layout/target3"/>
    <dgm:cxn modelId="{809BA548-8C6E-4061-BBC5-A3FDE0EC6111}" type="presParOf" srcId="{333A1088-737F-45CB-B68E-254E46348037}" destId="{F6A3497E-3B06-4E8A-81CF-A3F38E3BB429}" srcOrd="19" destOrd="0" presId="urn:microsoft.com/office/officeart/2005/8/layout/target3"/>
    <dgm:cxn modelId="{9488B087-3394-4719-A9FA-F6A7D664B86D}" type="presParOf" srcId="{333A1088-737F-45CB-B68E-254E46348037}" destId="{3F28FED3-D868-404F-A6DC-8E84E4FB3EF8}" srcOrd="20" destOrd="0" presId="urn:microsoft.com/office/officeart/2005/8/layout/target3"/>
    <dgm:cxn modelId="{CC91D35D-E032-4CE8-9FB2-97634FAC1103}" type="presParOf" srcId="{333A1088-737F-45CB-B68E-254E46348037}" destId="{AED2198E-93D5-4001-81B4-73124B309672}" srcOrd="21" destOrd="0" presId="urn:microsoft.com/office/officeart/2005/8/layout/target3"/>
    <dgm:cxn modelId="{2DF99068-AD38-4F85-9A57-1CD613434015}" type="presParOf" srcId="{333A1088-737F-45CB-B68E-254E46348037}" destId="{2BE915AB-18AA-4053-B92C-3BFC9ED204BB}" srcOrd="22" destOrd="0" presId="urn:microsoft.com/office/officeart/2005/8/layout/target3"/>
    <dgm:cxn modelId="{779CD24F-F43D-4CEF-B58D-A338D6489985}" type="presParOf" srcId="{333A1088-737F-45CB-B68E-254E46348037}" destId="{6BB5E863-4638-4E1D-BFDE-399D028AC4ED}" srcOrd="23" destOrd="0" presId="urn:microsoft.com/office/officeart/2005/8/layout/target3"/>
    <dgm:cxn modelId="{A98316D3-3357-46A6-AD9E-9C58A34AD941}" type="presParOf" srcId="{333A1088-737F-45CB-B68E-254E46348037}" destId="{5A5FFA88-C948-4069-8E93-59FA12366E83}" srcOrd="24" destOrd="0" presId="urn:microsoft.com/office/officeart/2005/8/layout/target3"/>
    <dgm:cxn modelId="{10A97786-EE31-45A3-AF5F-415B44E6459C}" type="presParOf" srcId="{333A1088-737F-45CB-B68E-254E46348037}" destId="{890E4F0B-2866-4A3F-A3C7-2A14B1797930}" srcOrd="25" destOrd="0" presId="urn:microsoft.com/office/officeart/2005/8/layout/target3"/>
    <dgm:cxn modelId="{1B5E1EF1-4219-47F0-B6B9-BAE613BB54F0}" type="presParOf" srcId="{333A1088-737F-45CB-B68E-254E46348037}" destId="{307B873D-D319-40E7-AEA8-EAE5900FADE7}" srcOrd="26" destOrd="0" presId="urn:microsoft.com/office/officeart/2005/8/layout/target3"/>
    <dgm:cxn modelId="{E0C50550-94EA-4492-BF61-A54B12C8B584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VY_32_INOVACE_06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Lev – odčítání 1-20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17.09.2012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22ED46-6D42-49A6-83D1-820BDAC16F47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49AE64-819C-4E5C-8CBB-56FEF330FF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490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19-5=16!! Na 19-3=16 !! </a:t>
            </a:r>
            <a:r>
              <a:rPr lang="cs-CZ" smtClean="0"/>
              <a:t>(ocas)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49AE64-819C-4E5C-8CBB-56FEF330FF7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67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472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433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810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013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15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20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095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450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581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728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577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8191D-ECD4-4285-8D72-1E9166BB9F15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235A94-4772-4635-9880-DF83446B9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849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518295831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603643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Lev – odčítání 1-20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 1-20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nevybarveného lva s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339"/>
            <a:ext cx="8933925" cy="6309320"/>
          </a:xfrm>
        </p:spPr>
      </p:pic>
    </p:spTree>
    <p:extLst>
      <p:ext uri="{BB962C8B-B14F-4D97-AF65-F5344CB8AC3E}">
        <p14:creationId xmlns:p14="http://schemas.microsoft.com/office/powerpoint/2010/main" val="177163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4287"/>
            <a:ext cx="9144000" cy="5649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63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153</Words>
  <Application>Microsoft Office PowerPoint</Application>
  <PresentationFormat>Předvádění na obrazovce (4:3)</PresentationFormat>
  <Paragraphs>18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Lev – odčítání 1-20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6</cp:revision>
  <dcterms:created xsi:type="dcterms:W3CDTF">2013-01-06T12:34:41Z</dcterms:created>
  <dcterms:modified xsi:type="dcterms:W3CDTF">2013-01-22T12:32:11Z</dcterms:modified>
</cp:coreProperties>
</file>