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57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4">
  <dgm:title val=""/>
  <dgm:desc val=""/>
  <dgm:catLst>
    <dgm:cat type="accent4" pri="11400"/>
  </dgm:catLst>
  <dgm:styleLbl name="node0">
    <dgm:fillClrLst meth="cycle">
      <a:schemeClr val="accent4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4">
        <a:shade val="50000"/>
      </a:schemeClr>
      <a:schemeClr val="accent4">
        <a:tint val="55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4">
        <a:shade val="80000"/>
        <a:alpha val="50000"/>
      </a:schemeClr>
      <a:schemeClr val="accent4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55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4_4" csCatId="accent4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NÁZEV: VY_32_INOVACE_07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Pyramida – sčítání 1-10 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</a:t>
          </a:r>
          <a:r>
            <a:rPr lang="cs-CZ" sz="2000" smtClean="0">
              <a:latin typeface="Times New Roman" pitchFamily="18" charset="0"/>
              <a:cs typeface="Times New Roman" pitchFamily="18" charset="0"/>
            </a:rPr>
            <a:t>: 17.09.2012 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  <dgm:t>
        <a:bodyPr/>
        <a:lstStyle/>
        <a:p>
          <a:endParaRPr lang="cs-CZ"/>
        </a:p>
      </dgm:t>
    </dgm:pt>
    <dgm:pt modelId="{6058EC33-B37A-4AB4-9973-53234093D856}" type="sibTrans" cxnId="{5643D4E4-B7D1-4958-8C0D-5D1ECE2C101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D0A440C-B265-405C-9E26-B94D64540CD2}" type="presOf" srcId="{D8197B8C-B260-4A16-BDF4-0947B075E274}" destId="{5A5FFA88-C948-4069-8E93-59FA12366E83}" srcOrd="1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7D4BFE0-842D-4FEA-9168-C91DC2933CB0}" type="presOf" srcId="{D1D4F407-5343-4D3F-B5B9-D407B03CAEB4}" destId="{D005CE8C-CC26-4C3E-AC11-E15060ECD759}" srcOrd="0" destOrd="0" presId="urn:microsoft.com/office/officeart/2005/8/layout/target3"/>
    <dgm:cxn modelId="{666705FE-3A2B-44C9-A6ED-FDAFE1BF29F6}" type="presOf" srcId="{4C35D32F-0EAB-4CD7-82EE-45574DC2A586}" destId="{890E4F0B-2866-4A3F-A3C7-2A14B1797930}" srcOrd="1" destOrd="0" presId="urn:microsoft.com/office/officeart/2005/8/layout/target3"/>
    <dgm:cxn modelId="{6317CF4D-E515-4F02-BDC6-4803E9768793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155B0F5-E739-49A4-B78D-984FAF1E57CC}" type="presOf" srcId="{757F3AB3-0718-4624-B441-E567A8F0AB56}" destId="{333A1088-737F-45CB-B68E-254E46348037}" srcOrd="0" destOrd="0" presId="urn:microsoft.com/office/officeart/2005/8/layout/target3"/>
    <dgm:cxn modelId="{5B39816B-5284-4131-8E60-8C54DED4B35F}" type="presOf" srcId="{7E46725E-13A1-4082-A664-334D30DB29F8}" destId="{307B873D-D319-40E7-AEA8-EAE5900FADE7}" srcOrd="1" destOrd="0" presId="urn:microsoft.com/office/officeart/2005/8/layout/target3"/>
    <dgm:cxn modelId="{99D3EAC6-1820-4E7D-8841-A9D7E3EF0500}" type="presOf" srcId="{B651F6E3-6281-48DB-9319-2AEAFDAE7572}" destId="{619D679B-A015-4ECF-8348-D1034C574F40}" srcOrd="0" destOrd="0" presId="urn:microsoft.com/office/officeart/2005/8/layout/target3"/>
    <dgm:cxn modelId="{8E378CF0-AF0C-467C-AE99-B1C083B0BE2F}" type="presOf" srcId="{B651F6E3-6281-48DB-9319-2AEAFDAE7572}" destId="{6BB5E863-4638-4E1D-BFDE-399D028AC4ED}" srcOrd="1" destOrd="0" presId="urn:microsoft.com/office/officeart/2005/8/layout/target3"/>
    <dgm:cxn modelId="{E5CBE743-D8DA-4083-B8FB-E72DE93C3356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6C5B606-42CF-429B-8EA2-6ABEE9FA0793}" type="presOf" srcId="{7E46725E-13A1-4082-A664-334D30DB29F8}" destId="{B7050CC9-0FC3-4C26-923E-C583681B813F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EA6C0BEC-1FB0-4490-87C3-780AAD156C12}" type="presOf" srcId="{D1B46980-6531-4606-95E6-44980827E919}" destId="{2BE915AB-18AA-4053-B92C-3BFC9ED204BB}" srcOrd="1" destOrd="0" presId="urn:microsoft.com/office/officeart/2005/8/layout/target3"/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DEF36A05-0F94-4585-B2E4-454F2606318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95112F7-CC76-4D86-A40B-3116DA888B3D}" type="presOf" srcId="{6F0626F1-15CA-49C8-B81F-B6D7E87A87F7}" destId="{E7AA458F-2838-4E86-A843-E9E7E72F0C66}" srcOrd="1" destOrd="0" presId="urn:microsoft.com/office/officeart/2005/8/layout/target3"/>
    <dgm:cxn modelId="{EDA747A4-74BE-440F-A5BC-ED1BF52536E5}" type="presOf" srcId="{6F0626F1-15CA-49C8-B81F-B6D7E87A87F7}" destId="{3F28FED3-D868-404F-A6DC-8E84E4FB3EF8}" srcOrd="0" destOrd="0" presId="urn:microsoft.com/office/officeart/2005/8/layout/target3"/>
    <dgm:cxn modelId="{6E14C8E0-866D-4DA7-8420-6C4C542C05A2}" type="presOf" srcId="{4C35D32F-0EAB-4CD7-82EE-45574DC2A586}" destId="{8BEBB6EC-1DAA-4CAC-8A25-BC0FCBD5DBD5}" srcOrd="0" destOrd="0" presId="urn:microsoft.com/office/officeart/2005/8/layout/target3"/>
    <dgm:cxn modelId="{0E54511B-0A3F-4271-A0E0-6E25D0237C1C}" type="presParOf" srcId="{333A1088-737F-45CB-B68E-254E46348037}" destId="{F5ABB229-8D3B-4694-996A-96F23CF14429}" srcOrd="0" destOrd="0" presId="urn:microsoft.com/office/officeart/2005/8/layout/target3"/>
    <dgm:cxn modelId="{B0F9CC87-8111-4060-A760-FA65E5D7FF20}" type="presParOf" srcId="{333A1088-737F-45CB-B68E-254E46348037}" destId="{F41139FD-01EE-4571-8B17-4FB00FC51163}" srcOrd="1" destOrd="0" presId="urn:microsoft.com/office/officeart/2005/8/layout/target3"/>
    <dgm:cxn modelId="{3FA93629-B696-4027-BC30-D646F84E72BC}" type="presParOf" srcId="{333A1088-737F-45CB-B68E-254E46348037}" destId="{D005CE8C-CC26-4C3E-AC11-E15060ECD759}" srcOrd="2" destOrd="0" presId="urn:microsoft.com/office/officeart/2005/8/layout/target3"/>
    <dgm:cxn modelId="{CFF2C694-1BEE-4CAD-885C-3F10DF0171F7}" type="presParOf" srcId="{333A1088-737F-45CB-B68E-254E46348037}" destId="{2C702D82-9B77-49B7-9568-BB8EB47C3372}" srcOrd="3" destOrd="0" presId="urn:microsoft.com/office/officeart/2005/8/layout/target3"/>
    <dgm:cxn modelId="{0E1F810D-917B-4BD7-B3CA-C37FFBEC2445}" type="presParOf" srcId="{333A1088-737F-45CB-B68E-254E46348037}" destId="{A52A0455-90FF-4808-ABD0-F02540D31D5A}" srcOrd="4" destOrd="0" presId="urn:microsoft.com/office/officeart/2005/8/layout/target3"/>
    <dgm:cxn modelId="{F9696901-7D80-4996-8AA1-FC1AC9151046}" type="presParOf" srcId="{333A1088-737F-45CB-B68E-254E46348037}" destId="{6140AFEC-043D-4C43-A2F9-D0F5331DF3A3}" srcOrd="5" destOrd="0" presId="urn:microsoft.com/office/officeart/2005/8/layout/target3"/>
    <dgm:cxn modelId="{D054B8A9-7752-4099-A666-925106025BF7}" type="presParOf" srcId="{333A1088-737F-45CB-B68E-254E46348037}" destId="{9358AC05-5D7D-4327-9F80-1AD486AEA664}" srcOrd="6" destOrd="0" presId="urn:microsoft.com/office/officeart/2005/8/layout/target3"/>
    <dgm:cxn modelId="{796EC6CA-048E-4ECE-AACD-D74320D5C79A}" type="presParOf" srcId="{333A1088-737F-45CB-B68E-254E46348037}" destId="{313FC574-E1CD-4FB4-B054-0B805CE0447D}" srcOrd="7" destOrd="0" presId="urn:microsoft.com/office/officeart/2005/8/layout/target3"/>
    <dgm:cxn modelId="{3FDC96CE-0A58-4F0B-B00B-872A210F5B1A}" type="presParOf" srcId="{333A1088-737F-45CB-B68E-254E46348037}" destId="{619D679B-A015-4ECF-8348-D1034C574F40}" srcOrd="8" destOrd="0" presId="urn:microsoft.com/office/officeart/2005/8/layout/target3"/>
    <dgm:cxn modelId="{00156ED6-5DEB-4A8B-AA1A-F2AB7E765EB5}" type="presParOf" srcId="{333A1088-737F-45CB-B68E-254E46348037}" destId="{322283A8-4A27-4CDA-BAE3-F381106A9174}" srcOrd="9" destOrd="0" presId="urn:microsoft.com/office/officeart/2005/8/layout/target3"/>
    <dgm:cxn modelId="{982350D6-DEFE-4849-8DA3-5FCD362D16A9}" type="presParOf" srcId="{333A1088-737F-45CB-B68E-254E46348037}" destId="{FFC9F71D-1B4F-4AD9-A4A6-86ADEFC8AF5C}" srcOrd="10" destOrd="0" presId="urn:microsoft.com/office/officeart/2005/8/layout/target3"/>
    <dgm:cxn modelId="{3C6B3A39-8DB6-4EDC-A729-FC5C8AEC1EC2}" type="presParOf" srcId="{333A1088-737F-45CB-B68E-254E46348037}" destId="{25B08C86-7E15-44DC-BE7F-FFB55DD49D12}" srcOrd="11" destOrd="0" presId="urn:microsoft.com/office/officeart/2005/8/layout/target3"/>
    <dgm:cxn modelId="{5CD0725E-E110-4FA2-9DF6-6A12EA9A80DD}" type="presParOf" srcId="{333A1088-737F-45CB-B68E-254E46348037}" destId="{76644BE8-9D7C-4C09-B250-3D10AF48CBB7}" srcOrd="12" destOrd="0" presId="urn:microsoft.com/office/officeart/2005/8/layout/target3"/>
    <dgm:cxn modelId="{B610A3AC-611E-4955-B70C-A71E9CA65563}" type="presParOf" srcId="{333A1088-737F-45CB-B68E-254E46348037}" destId="{EE85B701-7295-41C0-BA7A-34D3756A2AE6}" srcOrd="13" destOrd="0" presId="urn:microsoft.com/office/officeart/2005/8/layout/target3"/>
    <dgm:cxn modelId="{F7CF5EBB-B8AF-4BF0-A4D1-16CDD82693E4}" type="presParOf" srcId="{333A1088-737F-45CB-B68E-254E46348037}" destId="{8BEBB6EC-1DAA-4CAC-8A25-BC0FCBD5DBD5}" srcOrd="14" destOrd="0" presId="urn:microsoft.com/office/officeart/2005/8/layout/target3"/>
    <dgm:cxn modelId="{E72F229F-71BE-4E69-AC00-25F9EBEE9D75}" type="presParOf" srcId="{333A1088-737F-45CB-B68E-254E46348037}" destId="{41CA92B1-2F09-48D8-ACE4-465CAF918C2C}" srcOrd="15" destOrd="0" presId="urn:microsoft.com/office/officeart/2005/8/layout/target3"/>
    <dgm:cxn modelId="{3FEB982F-EFEB-49D5-B522-14EAF11ECFD1}" type="presParOf" srcId="{333A1088-737F-45CB-B68E-254E46348037}" destId="{44810F33-5078-4AE9-9C7C-25A884644228}" srcOrd="16" destOrd="0" presId="urn:microsoft.com/office/officeart/2005/8/layout/target3"/>
    <dgm:cxn modelId="{02FAEFD5-7465-4175-B56F-EA0D0484418F}" type="presParOf" srcId="{333A1088-737F-45CB-B68E-254E46348037}" destId="{B7050CC9-0FC3-4C26-923E-C583681B813F}" srcOrd="17" destOrd="0" presId="urn:microsoft.com/office/officeart/2005/8/layout/target3"/>
    <dgm:cxn modelId="{090E4419-9924-4D0B-9494-3ADE6731F8F3}" type="presParOf" srcId="{333A1088-737F-45CB-B68E-254E46348037}" destId="{FAB7270F-BD54-4209-A1BF-86DD19A2869E}" srcOrd="18" destOrd="0" presId="urn:microsoft.com/office/officeart/2005/8/layout/target3"/>
    <dgm:cxn modelId="{E6FCF5D3-1099-4845-A892-8BDF96364428}" type="presParOf" srcId="{333A1088-737F-45CB-B68E-254E46348037}" destId="{F6A3497E-3B06-4E8A-81CF-A3F38E3BB429}" srcOrd="19" destOrd="0" presId="urn:microsoft.com/office/officeart/2005/8/layout/target3"/>
    <dgm:cxn modelId="{837B8880-0A17-40AB-973C-5E629708215D}" type="presParOf" srcId="{333A1088-737F-45CB-B68E-254E46348037}" destId="{3F28FED3-D868-404F-A6DC-8E84E4FB3EF8}" srcOrd="20" destOrd="0" presId="urn:microsoft.com/office/officeart/2005/8/layout/target3"/>
    <dgm:cxn modelId="{9FC02BC8-AD42-41ED-AD09-85191D48AA17}" type="presParOf" srcId="{333A1088-737F-45CB-B68E-254E46348037}" destId="{AED2198E-93D5-4001-81B4-73124B309672}" srcOrd="21" destOrd="0" presId="urn:microsoft.com/office/officeart/2005/8/layout/target3"/>
    <dgm:cxn modelId="{D4363F00-5DBA-4942-9DE8-67A8F8E78731}" type="presParOf" srcId="{333A1088-737F-45CB-B68E-254E46348037}" destId="{2BE915AB-18AA-4053-B92C-3BFC9ED204BB}" srcOrd="22" destOrd="0" presId="urn:microsoft.com/office/officeart/2005/8/layout/target3"/>
    <dgm:cxn modelId="{08DDC35B-0B7E-457A-A859-691B1EFEAF95}" type="presParOf" srcId="{333A1088-737F-45CB-B68E-254E46348037}" destId="{6BB5E863-4638-4E1D-BFDE-399D028AC4ED}" srcOrd="23" destOrd="0" presId="urn:microsoft.com/office/officeart/2005/8/layout/target3"/>
    <dgm:cxn modelId="{48471EE1-B9C3-4AD4-9CDD-4F8FFEE645D8}" type="presParOf" srcId="{333A1088-737F-45CB-B68E-254E46348037}" destId="{5A5FFA88-C948-4069-8E93-59FA12366E83}" srcOrd="24" destOrd="0" presId="urn:microsoft.com/office/officeart/2005/8/layout/target3"/>
    <dgm:cxn modelId="{544C17D2-F7F2-4CA0-839B-A64FBAE198BC}" type="presParOf" srcId="{333A1088-737F-45CB-B68E-254E46348037}" destId="{890E4F0B-2866-4A3F-A3C7-2A14B1797930}" srcOrd="25" destOrd="0" presId="urn:microsoft.com/office/officeart/2005/8/layout/target3"/>
    <dgm:cxn modelId="{14EB2B1E-E008-42BE-BB87-19EB8998BA8F}" type="presParOf" srcId="{333A1088-737F-45CB-B68E-254E46348037}" destId="{307B873D-D319-40E7-AEA8-EAE5900FADE7}" srcOrd="26" destOrd="0" presId="urn:microsoft.com/office/officeart/2005/8/layout/target3"/>
    <dgm:cxn modelId="{AD363EB9-4D52-4E87-89C7-5BAC48589381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48259" y="464346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NÁZEV: VY_32_INOVACE_07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5" y="1393038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Pyramida – sčítání 1-10 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393038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</a:t>
          </a:r>
          <a:r>
            <a:rPr lang="cs-CZ" sz="2000" kern="1200" smtClean="0">
              <a:latin typeface="Times New Roman" pitchFamily="18" charset="0"/>
              <a:cs typeface="Times New Roman" pitchFamily="18" charset="0"/>
            </a:rPr>
            <a:t>: 17.09.2012 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A2BD1-F002-4792-A2A6-539295FEBBD4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2E83B9-0FC2-4FC0-8158-D81BF0B376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82715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A2BD1-F002-4792-A2A6-539295FEBBD4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2E83B9-0FC2-4FC0-8158-D81BF0B376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45839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A2BD1-F002-4792-A2A6-539295FEBBD4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2E83B9-0FC2-4FC0-8158-D81BF0B376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3163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A2BD1-F002-4792-A2A6-539295FEBBD4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2E83B9-0FC2-4FC0-8158-D81BF0B376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98772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A2BD1-F002-4792-A2A6-539295FEBBD4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2E83B9-0FC2-4FC0-8158-D81BF0B376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3526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A2BD1-F002-4792-A2A6-539295FEBBD4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2E83B9-0FC2-4FC0-8158-D81BF0B376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5332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A2BD1-F002-4792-A2A6-539295FEBBD4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2E83B9-0FC2-4FC0-8158-D81BF0B376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6082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A2BD1-F002-4792-A2A6-539295FEBBD4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2E83B9-0FC2-4FC0-8158-D81BF0B376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7190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A2BD1-F002-4792-A2A6-539295FEBBD4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2E83B9-0FC2-4FC0-8158-D81BF0B376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68238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A2BD1-F002-4792-A2A6-539295FEBBD4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2E83B9-0FC2-4FC0-8158-D81BF0B376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691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A2BD1-F002-4792-A2A6-539295FEBBD4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2E83B9-0FC2-4FC0-8158-D81BF0B376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544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0A2BD1-F002-4792-A2A6-539295FEBBD4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2E83B9-0FC2-4FC0-8158-D81BF0B376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4498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646112"/>
          </a:xfrm>
        </p:spPr>
        <p:txBody>
          <a:bodyPr>
            <a:sp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není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-li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je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Zlata černá.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6148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5572125"/>
            <a:ext cx="8001000" cy="115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1121120156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02182609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cs typeface="Andalus" pitchFamily="18" charset="-78"/>
              </a:rPr>
              <a:t>Pyramida – sčítání 1-10</a:t>
            </a:r>
            <a:endParaRPr lang="cs-CZ" b="1" dirty="0">
              <a:cs typeface="Andalus" pitchFamily="18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Používá správně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sčítání.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Sčítání.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DRUH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UČEBNÍHO MATERIÁLU: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Prezentace je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určena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 procvičování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sčítání 1-10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Prezentaci jsem použila v úvodu hodiny jako motivaci na procvičování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sčítání.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se aktivně podíleli na úkolu a dále vymýšleli další různé příklady. Na konci hodiny jsem každému pracovní list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nevybarvenou pyramidu s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příklady -  rozdala 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žáci samostatně příklady vypočítali.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8862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8225"/>
            <a:ext cx="9187064" cy="5084012"/>
          </a:xfrm>
        </p:spPr>
      </p:pic>
    </p:spTree>
    <p:extLst>
      <p:ext uri="{BB962C8B-B14F-4D97-AF65-F5344CB8AC3E}">
        <p14:creationId xmlns:p14="http://schemas.microsoft.com/office/powerpoint/2010/main" val="2337591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89181" cy="5085184"/>
          </a:xfrm>
        </p:spPr>
      </p:pic>
    </p:spTree>
    <p:extLst>
      <p:ext uri="{BB962C8B-B14F-4D97-AF65-F5344CB8AC3E}">
        <p14:creationId xmlns:p14="http://schemas.microsoft.com/office/powerpoint/2010/main" val="220180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144</Words>
  <Application>Microsoft Office PowerPoint</Application>
  <PresentationFormat>Předvádění na obrazovce (4:3)</PresentationFormat>
  <Paragraphs>16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Autorem materiálu a všech jeho částí, není-li uvedeno jinak, je Zlata černá.</vt:lpstr>
      <vt:lpstr>Pyramida – sčítání 1-10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Uzivatel</cp:lastModifiedBy>
  <cp:revision>4</cp:revision>
  <dcterms:created xsi:type="dcterms:W3CDTF">2013-01-06T12:35:45Z</dcterms:created>
  <dcterms:modified xsi:type="dcterms:W3CDTF">2013-01-22T12:32:51Z</dcterms:modified>
</cp:coreProperties>
</file>