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VY_32_INOVACE_08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Pyramida – sčítání 1-10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17.09.2012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584BC6-BCC5-484D-A056-A1D83294CB50}" type="presOf" srcId="{D1D4F407-5343-4D3F-B5B9-D407B03CAEB4}" destId="{AED2198E-93D5-4001-81B4-73124B309672}" srcOrd="1" destOrd="0" presId="urn:microsoft.com/office/officeart/2005/8/layout/target3"/>
    <dgm:cxn modelId="{5B001A02-AE7C-4215-9726-813A7CEB7B99}" type="presOf" srcId="{4C35D32F-0EAB-4CD7-82EE-45574DC2A586}" destId="{890E4F0B-2866-4A3F-A3C7-2A14B1797930}" srcOrd="1" destOrd="0" presId="urn:microsoft.com/office/officeart/2005/8/layout/target3"/>
    <dgm:cxn modelId="{92691198-983A-4494-B137-F5AC9B67C856}" type="presOf" srcId="{B651F6E3-6281-48DB-9319-2AEAFDAE7572}" destId="{619D679B-A015-4ECF-8348-D1034C574F40}" srcOrd="0" destOrd="0" presId="urn:microsoft.com/office/officeart/2005/8/layout/target3"/>
    <dgm:cxn modelId="{F8E1F6DA-40E8-419B-ABF4-88FDFB1F90EE}" type="presOf" srcId="{D1B46980-6531-4606-95E6-44980827E919}" destId="{6140AFEC-043D-4C43-A2F9-D0F5331DF3A3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9034E458-7964-4640-AB04-9D0F295EC6F0}" type="presOf" srcId="{D1D4F407-5343-4D3F-B5B9-D407B03CAEB4}" destId="{D005CE8C-CC26-4C3E-AC11-E15060ECD759}" srcOrd="0" destOrd="0" presId="urn:microsoft.com/office/officeart/2005/8/layout/target3"/>
    <dgm:cxn modelId="{D6AE8D73-A5B4-4947-BB07-250B4033D21D}" type="presOf" srcId="{7E46725E-13A1-4082-A664-334D30DB29F8}" destId="{307B873D-D319-40E7-AEA8-EAE5900FADE7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C79D90E-ACF0-42ED-93BA-92E0BEC068E1}" type="presOf" srcId="{6F0626F1-15CA-49C8-B81F-B6D7E87A87F7}" destId="{3F28FED3-D868-404F-A6DC-8E84E4FB3EF8}" srcOrd="0" destOrd="0" presId="urn:microsoft.com/office/officeart/2005/8/layout/target3"/>
    <dgm:cxn modelId="{BA03CE21-49DD-4942-81D5-839E47B6EBFE}" type="presOf" srcId="{D8197B8C-B260-4A16-BDF4-0947B075E274}" destId="{5A5FFA88-C948-4069-8E93-59FA12366E83}" srcOrd="1" destOrd="0" presId="urn:microsoft.com/office/officeart/2005/8/layout/target3"/>
    <dgm:cxn modelId="{AD28591C-C16F-4D11-8CB9-441B354AA2D8}" type="presOf" srcId="{7E46725E-13A1-4082-A664-334D30DB29F8}" destId="{B7050CC9-0FC3-4C26-923E-C583681B813F}" srcOrd="0" destOrd="0" presId="urn:microsoft.com/office/officeart/2005/8/layout/target3"/>
    <dgm:cxn modelId="{5B53896B-109A-4986-A875-07B9A48921A9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B5017DD-034D-480C-9327-1CCA210F7FBA}" type="presOf" srcId="{4C35D32F-0EAB-4CD7-82EE-45574DC2A586}" destId="{8BEBB6EC-1DAA-4CAC-8A25-BC0FCBD5DBD5}" srcOrd="0" destOrd="0" presId="urn:microsoft.com/office/officeart/2005/8/layout/target3"/>
    <dgm:cxn modelId="{087637BB-F0A3-4CAB-8780-22C7181FE2F4}" type="presOf" srcId="{6F0626F1-15CA-49C8-B81F-B6D7E87A87F7}" destId="{E7AA458F-2838-4E86-A843-E9E7E72F0C66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54269A5C-863A-4680-BFA4-77F21651AF30}" type="presOf" srcId="{B651F6E3-6281-48DB-9319-2AEAFDAE7572}" destId="{6BB5E863-4638-4E1D-BFDE-399D028AC4ED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ED83333B-AA93-4015-A961-BF22E74F8054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4D8A9D2-3439-4304-A7AF-07545BD3FA17}" type="presOf" srcId="{757F3AB3-0718-4624-B441-E567A8F0AB56}" destId="{333A1088-737F-45CB-B68E-254E46348037}" srcOrd="0" destOrd="0" presId="urn:microsoft.com/office/officeart/2005/8/layout/target3"/>
    <dgm:cxn modelId="{8B84464F-F079-41B8-B11F-29441F68324A}" type="presParOf" srcId="{333A1088-737F-45CB-B68E-254E46348037}" destId="{F5ABB229-8D3B-4694-996A-96F23CF14429}" srcOrd="0" destOrd="0" presId="urn:microsoft.com/office/officeart/2005/8/layout/target3"/>
    <dgm:cxn modelId="{8BD3657D-E1E3-4CDD-96FD-C15BCD687FAF}" type="presParOf" srcId="{333A1088-737F-45CB-B68E-254E46348037}" destId="{F41139FD-01EE-4571-8B17-4FB00FC51163}" srcOrd="1" destOrd="0" presId="urn:microsoft.com/office/officeart/2005/8/layout/target3"/>
    <dgm:cxn modelId="{D5B42657-77C0-419C-87EF-42A3FF134E1C}" type="presParOf" srcId="{333A1088-737F-45CB-B68E-254E46348037}" destId="{D005CE8C-CC26-4C3E-AC11-E15060ECD759}" srcOrd="2" destOrd="0" presId="urn:microsoft.com/office/officeart/2005/8/layout/target3"/>
    <dgm:cxn modelId="{CE356BF9-B595-4C58-95CB-8EAD00CEC085}" type="presParOf" srcId="{333A1088-737F-45CB-B68E-254E46348037}" destId="{2C702D82-9B77-49B7-9568-BB8EB47C3372}" srcOrd="3" destOrd="0" presId="urn:microsoft.com/office/officeart/2005/8/layout/target3"/>
    <dgm:cxn modelId="{F01BA6A5-6F31-43B3-BC37-005D99F38992}" type="presParOf" srcId="{333A1088-737F-45CB-B68E-254E46348037}" destId="{A52A0455-90FF-4808-ABD0-F02540D31D5A}" srcOrd="4" destOrd="0" presId="urn:microsoft.com/office/officeart/2005/8/layout/target3"/>
    <dgm:cxn modelId="{85E6A8CB-94FE-4FCA-96E5-1CFDDC3C8B60}" type="presParOf" srcId="{333A1088-737F-45CB-B68E-254E46348037}" destId="{6140AFEC-043D-4C43-A2F9-D0F5331DF3A3}" srcOrd="5" destOrd="0" presId="urn:microsoft.com/office/officeart/2005/8/layout/target3"/>
    <dgm:cxn modelId="{CCDCFAF4-981E-41A1-8301-CB43FE9503BE}" type="presParOf" srcId="{333A1088-737F-45CB-B68E-254E46348037}" destId="{9358AC05-5D7D-4327-9F80-1AD486AEA664}" srcOrd="6" destOrd="0" presId="urn:microsoft.com/office/officeart/2005/8/layout/target3"/>
    <dgm:cxn modelId="{17722BC2-30AD-41C2-AAD9-6F051EA0D199}" type="presParOf" srcId="{333A1088-737F-45CB-B68E-254E46348037}" destId="{313FC574-E1CD-4FB4-B054-0B805CE0447D}" srcOrd="7" destOrd="0" presId="urn:microsoft.com/office/officeart/2005/8/layout/target3"/>
    <dgm:cxn modelId="{EA234712-113A-454D-9CD6-DCAD7A75B3A7}" type="presParOf" srcId="{333A1088-737F-45CB-B68E-254E46348037}" destId="{619D679B-A015-4ECF-8348-D1034C574F40}" srcOrd="8" destOrd="0" presId="urn:microsoft.com/office/officeart/2005/8/layout/target3"/>
    <dgm:cxn modelId="{3143716E-757C-45C8-967B-C485D4DA6A28}" type="presParOf" srcId="{333A1088-737F-45CB-B68E-254E46348037}" destId="{322283A8-4A27-4CDA-BAE3-F381106A9174}" srcOrd="9" destOrd="0" presId="urn:microsoft.com/office/officeart/2005/8/layout/target3"/>
    <dgm:cxn modelId="{32887257-3965-46A4-98D0-80137B23C163}" type="presParOf" srcId="{333A1088-737F-45CB-B68E-254E46348037}" destId="{FFC9F71D-1B4F-4AD9-A4A6-86ADEFC8AF5C}" srcOrd="10" destOrd="0" presId="urn:microsoft.com/office/officeart/2005/8/layout/target3"/>
    <dgm:cxn modelId="{69F2381E-3791-45E0-9231-6319D6DC8B5B}" type="presParOf" srcId="{333A1088-737F-45CB-B68E-254E46348037}" destId="{25B08C86-7E15-44DC-BE7F-FFB55DD49D12}" srcOrd="11" destOrd="0" presId="urn:microsoft.com/office/officeart/2005/8/layout/target3"/>
    <dgm:cxn modelId="{72B78CF2-B1C5-4F22-BD9C-13A19095A7E9}" type="presParOf" srcId="{333A1088-737F-45CB-B68E-254E46348037}" destId="{76644BE8-9D7C-4C09-B250-3D10AF48CBB7}" srcOrd="12" destOrd="0" presId="urn:microsoft.com/office/officeart/2005/8/layout/target3"/>
    <dgm:cxn modelId="{2AB2D647-FAD9-4424-A11A-B3D55BC55ED1}" type="presParOf" srcId="{333A1088-737F-45CB-B68E-254E46348037}" destId="{EE85B701-7295-41C0-BA7A-34D3756A2AE6}" srcOrd="13" destOrd="0" presId="urn:microsoft.com/office/officeart/2005/8/layout/target3"/>
    <dgm:cxn modelId="{9AF64B16-9B1B-423A-BF20-411CF1EE268A}" type="presParOf" srcId="{333A1088-737F-45CB-B68E-254E46348037}" destId="{8BEBB6EC-1DAA-4CAC-8A25-BC0FCBD5DBD5}" srcOrd="14" destOrd="0" presId="urn:microsoft.com/office/officeart/2005/8/layout/target3"/>
    <dgm:cxn modelId="{C51F1F90-90CB-4D76-BAF9-8A18C97FE9AC}" type="presParOf" srcId="{333A1088-737F-45CB-B68E-254E46348037}" destId="{41CA92B1-2F09-48D8-ACE4-465CAF918C2C}" srcOrd="15" destOrd="0" presId="urn:microsoft.com/office/officeart/2005/8/layout/target3"/>
    <dgm:cxn modelId="{75322F04-E3B0-4C1C-87E6-B240BA95E316}" type="presParOf" srcId="{333A1088-737F-45CB-B68E-254E46348037}" destId="{44810F33-5078-4AE9-9C7C-25A884644228}" srcOrd="16" destOrd="0" presId="urn:microsoft.com/office/officeart/2005/8/layout/target3"/>
    <dgm:cxn modelId="{B32E84A8-88B1-449E-B059-EDAC589BE432}" type="presParOf" srcId="{333A1088-737F-45CB-B68E-254E46348037}" destId="{B7050CC9-0FC3-4C26-923E-C583681B813F}" srcOrd="17" destOrd="0" presId="urn:microsoft.com/office/officeart/2005/8/layout/target3"/>
    <dgm:cxn modelId="{B4DBA635-6C5F-493F-85F2-61CD35AC4670}" type="presParOf" srcId="{333A1088-737F-45CB-B68E-254E46348037}" destId="{FAB7270F-BD54-4209-A1BF-86DD19A2869E}" srcOrd="18" destOrd="0" presId="urn:microsoft.com/office/officeart/2005/8/layout/target3"/>
    <dgm:cxn modelId="{397A7454-2B7F-4BAF-9168-61B4BBA72316}" type="presParOf" srcId="{333A1088-737F-45CB-B68E-254E46348037}" destId="{F6A3497E-3B06-4E8A-81CF-A3F38E3BB429}" srcOrd="19" destOrd="0" presId="urn:microsoft.com/office/officeart/2005/8/layout/target3"/>
    <dgm:cxn modelId="{E2EC5A59-FA52-4244-8C6F-58793740DAD4}" type="presParOf" srcId="{333A1088-737F-45CB-B68E-254E46348037}" destId="{3F28FED3-D868-404F-A6DC-8E84E4FB3EF8}" srcOrd="20" destOrd="0" presId="urn:microsoft.com/office/officeart/2005/8/layout/target3"/>
    <dgm:cxn modelId="{D6BD8A36-6109-459A-B0DF-79F516342386}" type="presParOf" srcId="{333A1088-737F-45CB-B68E-254E46348037}" destId="{AED2198E-93D5-4001-81B4-73124B309672}" srcOrd="21" destOrd="0" presId="urn:microsoft.com/office/officeart/2005/8/layout/target3"/>
    <dgm:cxn modelId="{D1D2CB33-6D1A-4954-A386-59A359A071E6}" type="presParOf" srcId="{333A1088-737F-45CB-B68E-254E46348037}" destId="{2BE915AB-18AA-4053-B92C-3BFC9ED204BB}" srcOrd="22" destOrd="0" presId="urn:microsoft.com/office/officeart/2005/8/layout/target3"/>
    <dgm:cxn modelId="{5BB8D01B-3833-4D2A-963A-FBFFDBBBE449}" type="presParOf" srcId="{333A1088-737F-45CB-B68E-254E46348037}" destId="{6BB5E863-4638-4E1D-BFDE-399D028AC4ED}" srcOrd="23" destOrd="0" presId="urn:microsoft.com/office/officeart/2005/8/layout/target3"/>
    <dgm:cxn modelId="{1128DEBB-AD39-4D54-9592-D8FB90353B17}" type="presParOf" srcId="{333A1088-737F-45CB-B68E-254E46348037}" destId="{5A5FFA88-C948-4069-8E93-59FA12366E83}" srcOrd="24" destOrd="0" presId="urn:microsoft.com/office/officeart/2005/8/layout/target3"/>
    <dgm:cxn modelId="{01248614-310F-4108-A2C7-30876F3953F0}" type="presParOf" srcId="{333A1088-737F-45CB-B68E-254E46348037}" destId="{890E4F0B-2866-4A3F-A3C7-2A14B1797930}" srcOrd="25" destOrd="0" presId="urn:microsoft.com/office/officeart/2005/8/layout/target3"/>
    <dgm:cxn modelId="{25EA8250-504F-408D-A665-BA88C4C72B53}" type="presParOf" srcId="{333A1088-737F-45CB-B68E-254E46348037}" destId="{307B873D-D319-40E7-AEA8-EAE5900FADE7}" srcOrd="26" destOrd="0" presId="urn:microsoft.com/office/officeart/2005/8/layout/target3"/>
    <dgm:cxn modelId="{D244A7A4-3925-4B2E-87C8-CA479D74AD1E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VY_32_INOVACE_08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Pyramida – sčítání 1-10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17.09.2012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79125-4B13-4324-9633-988FCB5E72C1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0908A-D6BE-4366-8060-7CF1543162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081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79125-4B13-4324-9633-988FCB5E72C1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0908A-D6BE-4366-8060-7CF1543162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2919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79125-4B13-4324-9633-988FCB5E72C1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0908A-D6BE-4366-8060-7CF1543162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75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79125-4B13-4324-9633-988FCB5E72C1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0908A-D6BE-4366-8060-7CF1543162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6646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79125-4B13-4324-9633-988FCB5E72C1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0908A-D6BE-4366-8060-7CF1543162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8019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79125-4B13-4324-9633-988FCB5E72C1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0908A-D6BE-4366-8060-7CF1543162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655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79125-4B13-4324-9633-988FCB5E72C1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0908A-D6BE-4366-8060-7CF1543162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129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79125-4B13-4324-9633-988FCB5E72C1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0908A-D6BE-4366-8060-7CF1543162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3616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79125-4B13-4324-9633-988FCB5E72C1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0908A-D6BE-4366-8060-7CF1543162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88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79125-4B13-4324-9633-988FCB5E72C1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0908A-D6BE-4366-8060-7CF1543162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779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79125-4B13-4324-9633-988FCB5E72C1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0908A-D6BE-4366-8060-7CF1543162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254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79125-4B13-4324-9633-988FCB5E72C1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00908A-D6BE-4366-8060-7CF1543162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607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Zlata černá.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339485292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18242168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cs typeface="Andalus" pitchFamily="18" charset="-78"/>
              </a:rPr>
              <a:t>Pyramida – sčítání 1-10</a:t>
            </a:r>
            <a:endParaRPr lang="cs-CZ" b="1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Používá správně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UČEBNÍHO MATERIÁLU: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 1-10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podíleli na úkolu a dále vymýšleli další různé příklady. Na konci hodiny jsem každému pracovní list 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nevybarvenou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pyramid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příklady -  rozdala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samostatně příklady vypočítali.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86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89181" cy="5085184"/>
          </a:xfrm>
        </p:spPr>
      </p:pic>
    </p:spTree>
    <p:extLst>
      <p:ext uri="{BB962C8B-B14F-4D97-AF65-F5344CB8AC3E}">
        <p14:creationId xmlns:p14="http://schemas.microsoft.com/office/powerpoint/2010/main" val="2298791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059059" cy="5013176"/>
          </a:xfrm>
        </p:spPr>
      </p:pic>
    </p:spTree>
    <p:extLst>
      <p:ext uri="{BB962C8B-B14F-4D97-AF65-F5344CB8AC3E}">
        <p14:creationId xmlns:p14="http://schemas.microsoft.com/office/powerpoint/2010/main" val="364553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144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černá.</vt:lpstr>
      <vt:lpstr>Pyramida – sčítání 1-10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4</cp:revision>
  <dcterms:created xsi:type="dcterms:W3CDTF">2013-01-06T12:37:14Z</dcterms:created>
  <dcterms:modified xsi:type="dcterms:W3CDTF">2013-01-22T12:33:24Z</dcterms:modified>
</cp:coreProperties>
</file>