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8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VY_32_INOVACE_09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Sčítání čtverců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17.09.2012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AE518F-1568-44A1-BC6E-4EF831C60490}" type="presOf" srcId="{D1D4F407-5343-4D3F-B5B9-D407B03CAEB4}" destId="{D005CE8C-CC26-4C3E-AC11-E15060ECD759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0748FF8C-C9E2-4597-A437-75DE4FF92075}" type="presOf" srcId="{6F0626F1-15CA-49C8-B81F-B6D7E87A87F7}" destId="{3F28FED3-D868-404F-A6DC-8E84E4FB3EF8}" srcOrd="0" destOrd="0" presId="urn:microsoft.com/office/officeart/2005/8/layout/target3"/>
    <dgm:cxn modelId="{A40AE7CD-F13E-4FF4-A775-AABEFA77FD8B}" type="presOf" srcId="{6F0626F1-15CA-49C8-B81F-B6D7E87A87F7}" destId="{E7AA458F-2838-4E86-A843-E9E7E72F0C66}" srcOrd="1" destOrd="0" presId="urn:microsoft.com/office/officeart/2005/8/layout/target3"/>
    <dgm:cxn modelId="{A6295828-52B3-4DDD-8027-8E9048325370}" type="presOf" srcId="{7E46725E-13A1-4082-A664-334D30DB29F8}" destId="{307B873D-D319-40E7-AEA8-EAE5900FADE7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153A92B-D40E-4463-A691-00C87D061D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1D82DAD-AC79-47A3-92B3-4DBBF5BBE6C0}" type="presOf" srcId="{D1D4F407-5343-4D3F-B5B9-D407B03CAEB4}" destId="{AED2198E-93D5-4001-81B4-73124B309672}" srcOrd="1" destOrd="0" presId="urn:microsoft.com/office/officeart/2005/8/layout/target3"/>
    <dgm:cxn modelId="{CB5BEBAC-B0B1-44E6-A336-352231143374}" type="presOf" srcId="{D1B46980-6531-4606-95E6-44980827E919}" destId="{6140AFEC-043D-4C43-A2F9-D0F5331DF3A3}" srcOrd="0" destOrd="0" presId="urn:microsoft.com/office/officeart/2005/8/layout/target3"/>
    <dgm:cxn modelId="{68F223DB-0992-41D5-85F0-7B69792FF797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E9C81F-275C-42B8-AA6E-C722A7DB4C15}" type="presOf" srcId="{D8197B8C-B260-4A16-BDF4-0947B075E274}" destId="{25B08C86-7E15-44DC-BE7F-FFB55DD49D12}" srcOrd="0" destOrd="0" presId="urn:microsoft.com/office/officeart/2005/8/layout/target3"/>
    <dgm:cxn modelId="{9167A5D0-A242-45C6-BD5F-43C3EA604BAB}" type="presOf" srcId="{B651F6E3-6281-48DB-9319-2AEAFDAE7572}" destId="{6BB5E863-4638-4E1D-BFDE-399D028AC4ED}" srcOrd="1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628BDEEB-6346-494E-BD88-D73B5B12964E}" type="presOf" srcId="{D1B46980-6531-4606-95E6-44980827E919}" destId="{2BE915AB-18AA-4053-B92C-3BFC9ED204BB}" srcOrd="1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2B67024D-D2B4-4913-A107-A0DA4F3D12E8}" type="presOf" srcId="{D8197B8C-B260-4A16-BDF4-0947B075E274}" destId="{5A5FFA88-C948-4069-8E93-59FA12366E83}" srcOrd="1" destOrd="0" presId="urn:microsoft.com/office/officeart/2005/8/layout/target3"/>
    <dgm:cxn modelId="{D5646DFE-A1B7-426C-A68D-FAA8667EF92F}" type="presOf" srcId="{7E46725E-13A1-4082-A664-334D30DB29F8}" destId="{B7050CC9-0FC3-4C26-923E-C583681B813F}" srcOrd="0" destOrd="0" presId="urn:microsoft.com/office/officeart/2005/8/layout/target3"/>
    <dgm:cxn modelId="{245F22C7-09FD-4404-B217-C7F306993039}" type="presOf" srcId="{4C35D32F-0EAB-4CD7-82EE-45574DC2A586}" destId="{8BEBB6EC-1DAA-4CAC-8A25-BC0FCBD5DBD5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C324F26A-DA39-4C3B-8335-1347FCD1184E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3F9AABE-C3D6-4F74-BFF8-10940B537754}" type="presParOf" srcId="{333A1088-737F-45CB-B68E-254E46348037}" destId="{F5ABB229-8D3B-4694-996A-96F23CF14429}" srcOrd="0" destOrd="0" presId="urn:microsoft.com/office/officeart/2005/8/layout/target3"/>
    <dgm:cxn modelId="{90A9E275-6F99-4D87-BE87-43876BFC277F}" type="presParOf" srcId="{333A1088-737F-45CB-B68E-254E46348037}" destId="{F41139FD-01EE-4571-8B17-4FB00FC51163}" srcOrd="1" destOrd="0" presId="urn:microsoft.com/office/officeart/2005/8/layout/target3"/>
    <dgm:cxn modelId="{F159B81B-D2F0-4BDD-8E68-EF0D8348D17F}" type="presParOf" srcId="{333A1088-737F-45CB-B68E-254E46348037}" destId="{D005CE8C-CC26-4C3E-AC11-E15060ECD759}" srcOrd="2" destOrd="0" presId="urn:microsoft.com/office/officeart/2005/8/layout/target3"/>
    <dgm:cxn modelId="{2B02ACC4-24C5-4B1C-86EB-6DFB7B1201B1}" type="presParOf" srcId="{333A1088-737F-45CB-B68E-254E46348037}" destId="{2C702D82-9B77-49B7-9568-BB8EB47C3372}" srcOrd="3" destOrd="0" presId="urn:microsoft.com/office/officeart/2005/8/layout/target3"/>
    <dgm:cxn modelId="{90D6C5AD-ECC7-4EFA-B36B-238C85752AC4}" type="presParOf" srcId="{333A1088-737F-45CB-B68E-254E46348037}" destId="{A52A0455-90FF-4808-ABD0-F02540D31D5A}" srcOrd="4" destOrd="0" presId="urn:microsoft.com/office/officeart/2005/8/layout/target3"/>
    <dgm:cxn modelId="{A4B2DFD2-E9DA-47AA-9B63-8F3789831A36}" type="presParOf" srcId="{333A1088-737F-45CB-B68E-254E46348037}" destId="{6140AFEC-043D-4C43-A2F9-D0F5331DF3A3}" srcOrd="5" destOrd="0" presId="urn:microsoft.com/office/officeart/2005/8/layout/target3"/>
    <dgm:cxn modelId="{973CF192-559A-40E4-A4D8-2229D2A44B74}" type="presParOf" srcId="{333A1088-737F-45CB-B68E-254E46348037}" destId="{9358AC05-5D7D-4327-9F80-1AD486AEA664}" srcOrd="6" destOrd="0" presId="urn:microsoft.com/office/officeart/2005/8/layout/target3"/>
    <dgm:cxn modelId="{6AFAA9EB-1498-42D6-8B2E-323786A9E54A}" type="presParOf" srcId="{333A1088-737F-45CB-B68E-254E46348037}" destId="{313FC574-E1CD-4FB4-B054-0B805CE0447D}" srcOrd="7" destOrd="0" presId="urn:microsoft.com/office/officeart/2005/8/layout/target3"/>
    <dgm:cxn modelId="{9E66CCAC-CA73-4682-B8F8-7F92F80EB8CD}" type="presParOf" srcId="{333A1088-737F-45CB-B68E-254E46348037}" destId="{619D679B-A015-4ECF-8348-D1034C574F40}" srcOrd="8" destOrd="0" presId="urn:microsoft.com/office/officeart/2005/8/layout/target3"/>
    <dgm:cxn modelId="{EDD55AB1-579E-485E-AF88-B43AD17BB946}" type="presParOf" srcId="{333A1088-737F-45CB-B68E-254E46348037}" destId="{322283A8-4A27-4CDA-BAE3-F381106A9174}" srcOrd="9" destOrd="0" presId="urn:microsoft.com/office/officeart/2005/8/layout/target3"/>
    <dgm:cxn modelId="{C2DF591F-23D5-4206-B4D8-F5D52FEC2AFB}" type="presParOf" srcId="{333A1088-737F-45CB-B68E-254E46348037}" destId="{FFC9F71D-1B4F-4AD9-A4A6-86ADEFC8AF5C}" srcOrd="10" destOrd="0" presId="urn:microsoft.com/office/officeart/2005/8/layout/target3"/>
    <dgm:cxn modelId="{4F2480B0-0E45-4022-9C37-0E95EF640CCE}" type="presParOf" srcId="{333A1088-737F-45CB-B68E-254E46348037}" destId="{25B08C86-7E15-44DC-BE7F-FFB55DD49D12}" srcOrd="11" destOrd="0" presId="urn:microsoft.com/office/officeart/2005/8/layout/target3"/>
    <dgm:cxn modelId="{CE547113-0E2D-4430-BDDB-07DAC23300C6}" type="presParOf" srcId="{333A1088-737F-45CB-B68E-254E46348037}" destId="{76644BE8-9D7C-4C09-B250-3D10AF48CBB7}" srcOrd="12" destOrd="0" presId="urn:microsoft.com/office/officeart/2005/8/layout/target3"/>
    <dgm:cxn modelId="{F7885272-0765-4850-8103-20E6A31C52D0}" type="presParOf" srcId="{333A1088-737F-45CB-B68E-254E46348037}" destId="{EE85B701-7295-41C0-BA7A-34D3756A2AE6}" srcOrd="13" destOrd="0" presId="urn:microsoft.com/office/officeart/2005/8/layout/target3"/>
    <dgm:cxn modelId="{E5A5E8D8-D75C-4679-83FB-72CFAF99EEED}" type="presParOf" srcId="{333A1088-737F-45CB-B68E-254E46348037}" destId="{8BEBB6EC-1DAA-4CAC-8A25-BC0FCBD5DBD5}" srcOrd="14" destOrd="0" presId="urn:microsoft.com/office/officeart/2005/8/layout/target3"/>
    <dgm:cxn modelId="{DC49DB78-9311-4196-BC24-97C3C6BD587E}" type="presParOf" srcId="{333A1088-737F-45CB-B68E-254E46348037}" destId="{41CA92B1-2F09-48D8-ACE4-465CAF918C2C}" srcOrd="15" destOrd="0" presId="urn:microsoft.com/office/officeart/2005/8/layout/target3"/>
    <dgm:cxn modelId="{51D36CD6-C0BF-42E2-A38C-C62FAA4B4B04}" type="presParOf" srcId="{333A1088-737F-45CB-B68E-254E46348037}" destId="{44810F33-5078-4AE9-9C7C-25A884644228}" srcOrd="16" destOrd="0" presId="urn:microsoft.com/office/officeart/2005/8/layout/target3"/>
    <dgm:cxn modelId="{77F692BF-40B3-4E1C-95C0-A6FC96122DFD}" type="presParOf" srcId="{333A1088-737F-45CB-B68E-254E46348037}" destId="{B7050CC9-0FC3-4C26-923E-C583681B813F}" srcOrd="17" destOrd="0" presId="urn:microsoft.com/office/officeart/2005/8/layout/target3"/>
    <dgm:cxn modelId="{90A291C9-2823-44F4-B786-93E04DDC3CF8}" type="presParOf" srcId="{333A1088-737F-45CB-B68E-254E46348037}" destId="{FAB7270F-BD54-4209-A1BF-86DD19A2869E}" srcOrd="18" destOrd="0" presId="urn:microsoft.com/office/officeart/2005/8/layout/target3"/>
    <dgm:cxn modelId="{516A49E7-F825-497D-B292-317C60678661}" type="presParOf" srcId="{333A1088-737F-45CB-B68E-254E46348037}" destId="{F6A3497E-3B06-4E8A-81CF-A3F38E3BB429}" srcOrd="19" destOrd="0" presId="urn:microsoft.com/office/officeart/2005/8/layout/target3"/>
    <dgm:cxn modelId="{BD36B5BA-C1D0-4E7D-B754-B85B3B75146F}" type="presParOf" srcId="{333A1088-737F-45CB-B68E-254E46348037}" destId="{3F28FED3-D868-404F-A6DC-8E84E4FB3EF8}" srcOrd="20" destOrd="0" presId="urn:microsoft.com/office/officeart/2005/8/layout/target3"/>
    <dgm:cxn modelId="{9D080A9B-5E00-4409-A07C-755CD8942FC3}" type="presParOf" srcId="{333A1088-737F-45CB-B68E-254E46348037}" destId="{AED2198E-93D5-4001-81B4-73124B309672}" srcOrd="21" destOrd="0" presId="urn:microsoft.com/office/officeart/2005/8/layout/target3"/>
    <dgm:cxn modelId="{4DD2AABB-3D87-4ACA-963A-700EBDDF5094}" type="presParOf" srcId="{333A1088-737F-45CB-B68E-254E46348037}" destId="{2BE915AB-18AA-4053-B92C-3BFC9ED204BB}" srcOrd="22" destOrd="0" presId="urn:microsoft.com/office/officeart/2005/8/layout/target3"/>
    <dgm:cxn modelId="{B408D5CB-6F34-45BB-807F-F8CC7ED2C4D7}" type="presParOf" srcId="{333A1088-737F-45CB-B68E-254E46348037}" destId="{6BB5E863-4638-4E1D-BFDE-399D028AC4ED}" srcOrd="23" destOrd="0" presId="urn:microsoft.com/office/officeart/2005/8/layout/target3"/>
    <dgm:cxn modelId="{76064CC5-76CC-4C4D-8058-63E23D205577}" type="presParOf" srcId="{333A1088-737F-45CB-B68E-254E46348037}" destId="{5A5FFA88-C948-4069-8E93-59FA12366E83}" srcOrd="24" destOrd="0" presId="urn:microsoft.com/office/officeart/2005/8/layout/target3"/>
    <dgm:cxn modelId="{6357DF07-9920-45EB-82DA-40CFB8FC8F9E}" type="presParOf" srcId="{333A1088-737F-45CB-B68E-254E46348037}" destId="{890E4F0B-2866-4A3F-A3C7-2A14B1797930}" srcOrd="25" destOrd="0" presId="urn:microsoft.com/office/officeart/2005/8/layout/target3"/>
    <dgm:cxn modelId="{AE08E82D-721F-4551-8F20-2C349C612C7A}" type="presParOf" srcId="{333A1088-737F-45CB-B68E-254E46348037}" destId="{307B873D-D319-40E7-AEA8-EAE5900FADE7}" srcOrd="26" destOrd="0" presId="urn:microsoft.com/office/officeart/2005/8/layout/target3"/>
    <dgm:cxn modelId="{80962416-234E-43E2-809D-4AB9A1EC7B73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VY_32_INOVACE_09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Sčítání čtverců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17.09.2012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52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738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254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539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091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9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750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152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347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010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841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63B28-8E97-476A-A0AC-EDDF61139B4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94C3F-3C72-4FF6-9256-8C79BE1C0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670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158336410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34145748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Sčítání čtverců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sčítání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1-20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sčítání.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list rozdala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žáci samostatně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spočítali čtverce.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0"/>
            <a:ext cx="8157414" cy="6789400"/>
          </a:xfrm>
        </p:spPr>
      </p:pic>
    </p:spTree>
    <p:extLst>
      <p:ext uri="{BB962C8B-B14F-4D97-AF65-F5344CB8AC3E}">
        <p14:creationId xmlns:p14="http://schemas.microsoft.com/office/powerpoint/2010/main" val="1552352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-13111"/>
            <a:ext cx="7992888" cy="6729537"/>
          </a:xfrm>
        </p:spPr>
      </p:pic>
    </p:spTree>
    <p:extLst>
      <p:ext uri="{BB962C8B-B14F-4D97-AF65-F5344CB8AC3E}">
        <p14:creationId xmlns:p14="http://schemas.microsoft.com/office/powerpoint/2010/main" val="350014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134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Sčítání čtverců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6</cp:revision>
  <dcterms:created xsi:type="dcterms:W3CDTF">2013-01-06T12:38:42Z</dcterms:created>
  <dcterms:modified xsi:type="dcterms:W3CDTF">2013-01-22T12:34:56Z</dcterms:modified>
</cp:coreProperties>
</file>