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Pyramida – sčítání 1-10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17.09.2012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6F8E17-711B-4559-B1EC-EB6B238C533A}" type="presOf" srcId="{D8197B8C-B260-4A16-BDF4-0947B075E274}" destId="{5A5FFA88-C948-4069-8E93-59FA12366E83}" srcOrd="1" destOrd="0" presId="urn:microsoft.com/office/officeart/2005/8/layout/target3"/>
    <dgm:cxn modelId="{2F4FEA79-E390-45E0-A52E-B9ADB9925E59}" type="presOf" srcId="{4C35D32F-0EAB-4CD7-82EE-45574DC2A586}" destId="{890E4F0B-2866-4A3F-A3C7-2A14B1797930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EC205F23-3E2B-4AED-9F77-6A38C9F87C34}" type="presOf" srcId="{B651F6E3-6281-48DB-9319-2AEAFDAE7572}" destId="{619D679B-A015-4ECF-8348-D1034C574F40}" srcOrd="0" destOrd="0" presId="urn:microsoft.com/office/officeart/2005/8/layout/target3"/>
    <dgm:cxn modelId="{DEE038AD-A5CE-4E78-9D70-E1ECA8AB1392}" type="presOf" srcId="{757F3AB3-0718-4624-B441-E567A8F0AB56}" destId="{333A1088-737F-45CB-B68E-254E46348037}" srcOrd="0" destOrd="0" presId="urn:microsoft.com/office/officeart/2005/8/layout/target3"/>
    <dgm:cxn modelId="{62CB955D-5F58-4EC9-B5D6-2604EA34FB6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399263-A77C-45EA-A239-F58DCFCBD126}" type="presOf" srcId="{D1B46980-6531-4606-95E6-44980827E919}" destId="{6140AFEC-043D-4C43-A2F9-D0F5331DF3A3}" srcOrd="0" destOrd="0" presId="urn:microsoft.com/office/officeart/2005/8/layout/target3"/>
    <dgm:cxn modelId="{5EB1D28C-AFB7-4539-8188-0ABFDAC332A2}" type="presOf" srcId="{6F0626F1-15CA-49C8-B81F-B6D7E87A87F7}" destId="{E7AA458F-2838-4E86-A843-E9E7E72F0C66}" srcOrd="1" destOrd="0" presId="urn:microsoft.com/office/officeart/2005/8/layout/target3"/>
    <dgm:cxn modelId="{C4FC3E99-50C9-4143-B63A-FA82798B5BEE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086903-371F-44E1-A10E-B7713D566647}" type="presOf" srcId="{D1B46980-6531-4606-95E6-44980827E919}" destId="{2BE915AB-18AA-4053-B92C-3BFC9ED204BB}" srcOrd="1" destOrd="0" presId="urn:microsoft.com/office/officeart/2005/8/layout/target3"/>
    <dgm:cxn modelId="{694A6D2A-CA0F-40A0-937B-DA6BF66BD443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B716606-70AB-45FE-AD7E-551A4661767D}" type="presOf" srcId="{D1D4F407-5343-4D3F-B5B9-D407B03CAEB4}" destId="{D005CE8C-CC26-4C3E-AC11-E15060ECD759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EA6E4931-4D25-4802-903D-8E6C586BE892}" type="presOf" srcId="{D8197B8C-B260-4A16-BDF4-0947B075E274}" destId="{25B08C86-7E15-44DC-BE7F-FFB55DD49D12}" srcOrd="0" destOrd="0" presId="urn:microsoft.com/office/officeart/2005/8/layout/target3"/>
    <dgm:cxn modelId="{F3CB2C46-0790-45F9-B040-7A629C6B13C4}" type="presOf" srcId="{B651F6E3-6281-48DB-9319-2AEAFDAE7572}" destId="{6BB5E863-4638-4E1D-BFDE-399D028AC4ED}" srcOrd="1" destOrd="0" presId="urn:microsoft.com/office/officeart/2005/8/layout/target3"/>
    <dgm:cxn modelId="{04ACE4E2-F194-4ACC-B64A-147ADBB6859E}" type="presOf" srcId="{7E46725E-13A1-4082-A664-334D30DB29F8}" destId="{307B873D-D319-40E7-AEA8-EAE5900FADE7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09279D8-9949-40E9-9749-D716C31E7B40}" type="presOf" srcId="{7E46725E-13A1-4082-A664-334D30DB29F8}" destId="{B7050CC9-0FC3-4C26-923E-C583681B813F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4D8E3C-3939-4C77-9405-63F1A1EF9595}" type="presParOf" srcId="{333A1088-737F-45CB-B68E-254E46348037}" destId="{F5ABB229-8D3B-4694-996A-96F23CF14429}" srcOrd="0" destOrd="0" presId="urn:microsoft.com/office/officeart/2005/8/layout/target3"/>
    <dgm:cxn modelId="{4E638753-143B-4DF8-87A1-7A579155764A}" type="presParOf" srcId="{333A1088-737F-45CB-B68E-254E46348037}" destId="{F41139FD-01EE-4571-8B17-4FB00FC51163}" srcOrd="1" destOrd="0" presId="urn:microsoft.com/office/officeart/2005/8/layout/target3"/>
    <dgm:cxn modelId="{9AD4B7E0-8C22-4336-AC0E-10D054C3265C}" type="presParOf" srcId="{333A1088-737F-45CB-B68E-254E46348037}" destId="{D005CE8C-CC26-4C3E-AC11-E15060ECD759}" srcOrd="2" destOrd="0" presId="urn:microsoft.com/office/officeart/2005/8/layout/target3"/>
    <dgm:cxn modelId="{6F586E45-A942-40F5-AC81-215463860158}" type="presParOf" srcId="{333A1088-737F-45CB-B68E-254E46348037}" destId="{2C702D82-9B77-49B7-9568-BB8EB47C3372}" srcOrd="3" destOrd="0" presId="urn:microsoft.com/office/officeart/2005/8/layout/target3"/>
    <dgm:cxn modelId="{56221C21-DFCF-410A-BA3E-044DC10DFA5F}" type="presParOf" srcId="{333A1088-737F-45CB-B68E-254E46348037}" destId="{A52A0455-90FF-4808-ABD0-F02540D31D5A}" srcOrd="4" destOrd="0" presId="urn:microsoft.com/office/officeart/2005/8/layout/target3"/>
    <dgm:cxn modelId="{9EE0B9DB-6FE5-43D3-8569-66D82F7A68B7}" type="presParOf" srcId="{333A1088-737F-45CB-B68E-254E46348037}" destId="{6140AFEC-043D-4C43-A2F9-D0F5331DF3A3}" srcOrd="5" destOrd="0" presId="urn:microsoft.com/office/officeart/2005/8/layout/target3"/>
    <dgm:cxn modelId="{62CA665C-4328-4658-BD29-689168B172EA}" type="presParOf" srcId="{333A1088-737F-45CB-B68E-254E46348037}" destId="{9358AC05-5D7D-4327-9F80-1AD486AEA664}" srcOrd="6" destOrd="0" presId="urn:microsoft.com/office/officeart/2005/8/layout/target3"/>
    <dgm:cxn modelId="{BB03CEE3-DF47-4D3A-AC47-AFEBD367AD9D}" type="presParOf" srcId="{333A1088-737F-45CB-B68E-254E46348037}" destId="{313FC574-E1CD-4FB4-B054-0B805CE0447D}" srcOrd="7" destOrd="0" presId="urn:microsoft.com/office/officeart/2005/8/layout/target3"/>
    <dgm:cxn modelId="{174EF2E5-DE01-4C51-8A6C-55EEC5507CD3}" type="presParOf" srcId="{333A1088-737F-45CB-B68E-254E46348037}" destId="{619D679B-A015-4ECF-8348-D1034C574F40}" srcOrd="8" destOrd="0" presId="urn:microsoft.com/office/officeart/2005/8/layout/target3"/>
    <dgm:cxn modelId="{5C15F801-EEDD-40E3-8790-3F4ABA055F29}" type="presParOf" srcId="{333A1088-737F-45CB-B68E-254E46348037}" destId="{322283A8-4A27-4CDA-BAE3-F381106A9174}" srcOrd="9" destOrd="0" presId="urn:microsoft.com/office/officeart/2005/8/layout/target3"/>
    <dgm:cxn modelId="{0EF2C80A-A7EE-456B-8386-22F2C61B1716}" type="presParOf" srcId="{333A1088-737F-45CB-B68E-254E46348037}" destId="{FFC9F71D-1B4F-4AD9-A4A6-86ADEFC8AF5C}" srcOrd="10" destOrd="0" presId="urn:microsoft.com/office/officeart/2005/8/layout/target3"/>
    <dgm:cxn modelId="{80878545-9992-4131-AD34-951A08D3D28E}" type="presParOf" srcId="{333A1088-737F-45CB-B68E-254E46348037}" destId="{25B08C86-7E15-44DC-BE7F-FFB55DD49D12}" srcOrd="11" destOrd="0" presId="urn:microsoft.com/office/officeart/2005/8/layout/target3"/>
    <dgm:cxn modelId="{34040F0B-2319-47B0-A2DC-91DDC439035B}" type="presParOf" srcId="{333A1088-737F-45CB-B68E-254E46348037}" destId="{76644BE8-9D7C-4C09-B250-3D10AF48CBB7}" srcOrd="12" destOrd="0" presId="urn:microsoft.com/office/officeart/2005/8/layout/target3"/>
    <dgm:cxn modelId="{9893D3D8-20A5-456B-931D-1153DE49A7E9}" type="presParOf" srcId="{333A1088-737F-45CB-B68E-254E46348037}" destId="{EE85B701-7295-41C0-BA7A-34D3756A2AE6}" srcOrd="13" destOrd="0" presId="urn:microsoft.com/office/officeart/2005/8/layout/target3"/>
    <dgm:cxn modelId="{2BD13479-34C6-4877-99E5-7662401F22D6}" type="presParOf" srcId="{333A1088-737F-45CB-B68E-254E46348037}" destId="{8BEBB6EC-1DAA-4CAC-8A25-BC0FCBD5DBD5}" srcOrd="14" destOrd="0" presId="urn:microsoft.com/office/officeart/2005/8/layout/target3"/>
    <dgm:cxn modelId="{8C3F0269-43FB-4478-B1D8-685BF8F9ABA2}" type="presParOf" srcId="{333A1088-737F-45CB-B68E-254E46348037}" destId="{41CA92B1-2F09-48D8-ACE4-465CAF918C2C}" srcOrd="15" destOrd="0" presId="urn:microsoft.com/office/officeart/2005/8/layout/target3"/>
    <dgm:cxn modelId="{313BED01-5E19-4F62-B4F4-C356CB9C826B}" type="presParOf" srcId="{333A1088-737F-45CB-B68E-254E46348037}" destId="{44810F33-5078-4AE9-9C7C-25A884644228}" srcOrd="16" destOrd="0" presId="urn:microsoft.com/office/officeart/2005/8/layout/target3"/>
    <dgm:cxn modelId="{A156439D-732F-4B0B-AA10-4CFBB07B6FF7}" type="presParOf" srcId="{333A1088-737F-45CB-B68E-254E46348037}" destId="{B7050CC9-0FC3-4C26-923E-C583681B813F}" srcOrd="17" destOrd="0" presId="urn:microsoft.com/office/officeart/2005/8/layout/target3"/>
    <dgm:cxn modelId="{F292D5A1-BCCF-4946-8070-627B95DC408F}" type="presParOf" srcId="{333A1088-737F-45CB-B68E-254E46348037}" destId="{FAB7270F-BD54-4209-A1BF-86DD19A2869E}" srcOrd="18" destOrd="0" presId="urn:microsoft.com/office/officeart/2005/8/layout/target3"/>
    <dgm:cxn modelId="{24F9F2EB-CFEF-46D4-B132-2E6D757F84AE}" type="presParOf" srcId="{333A1088-737F-45CB-B68E-254E46348037}" destId="{F6A3497E-3B06-4E8A-81CF-A3F38E3BB429}" srcOrd="19" destOrd="0" presId="urn:microsoft.com/office/officeart/2005/8/layout/target3"/>
    <dgm:cxn modelId="{52676BA2-0328-4239-B1D3-7DA5B1E8B106}" type="presParOf" srcId="{333A1088-737F-45CB-B68E-254E46348037}" destId="{3F28FED3-D868-404F-A6DC-8E84E4FB3EF8}" srcOrd="20" destOrd="0" presId="urn:microsoft.com/office/officeart/2005/8/layout/target3"/>
    <dgm:cxn modelId="{2663443D-E398-40C7-A5E9-226D07789C18}" type="presParOf" srcId="{333A1088-737F-45CB-B68E-254E46348037}" destId="{AED2198E-93D5-4001-81B4-73124B309672}" srcOrd="21" destOrd="0" presId="urn:microsoft.com/office/officeart/2005/8/layout/target3"/>
    <dgm:cxn modelId="{00FC60AA-4894-4466-8131-AD81B5D05E0C}" type="presParOf" srcId="{333A1088-737F-45CB-B68E-254E46348037}" destId="{2BE915AB-18AA-4053-B92C-3BFC9ED204BB}" srcOrd="22" destOrd="0" presId="urn:microsoft.com/office/officeart/2005/8/layout/target3"/>
    <dgm:cxn modelId="{B039D8E3-01F7-4B72-B207-53706AE24C22}" type="presParOf" srcId="{333A1088-737F-45CB-B68E-254E46348037}" destId="{6BB5E863-4638-4E1D-BFDE-399D028AC4ED}" srcOrd="23" destOrd="0" presId="urn:microsoft.com/office/officeart/2005/8/layout/target3"/>
    <dgm:cxn modelId="{FEA87442-E03A-472C-BAE4-55B7F5967841}" type="presParOf" srcId="{333A1088-737F-45CB-B68E-254E46348037}" destId="{5A5FFA88-C948-4069-8E93-59FA12366E83}" srcOrd="24" destOrd="0" presId="urn:microsoft.com/office/officeart/2005/8/layout/target3"/>
    <dgm:cxn modelId="{3FEE00BB-8AEA-44B1-975C-B49EA3F0021F}" type="presParOf" srcId="{333A1088-737F-45CB-B68E-254E46348037}" destId="{890E4F0B-2866-4A3F-A3C7-2A14B1797930}" srcOrd="25" destOrd="0" presId="urn:microsoft.com/office/officeart/2005/8/layout/target3"/>
    <dgm:cxn modelId="{C546CCA4-BAFD-4E11-A250-8E4D27EE198A}" type="presParOf" srcId="{333A1088-737F-45CB-B68E-254E46348037}" destId="{307B873D-D319-40E7-AEA8-EAE5900FADE7}" srcOrd="26" destOrd="0" presId="urn:microsoft.com/office/officeart/2005/8/layout/target3"/>
    <dgm:cxn modelId="{C10B6D2A-C611-475C-A459-AFCD90CA1E36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Pyramida – sčítání 1-10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17.09.2012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953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112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230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003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945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658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082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082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152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153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695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22D328-F8A9-4D74-AC6E-9B568A8BDE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B879C-8EEB-4C2B-9322-DFDA68F061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454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575060032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5141403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Pyramida – sčítání 1-10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1-10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nevybarvenou pyramidu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8" y="21851"/>
            <a:ext cx="9149695" cy="5711405"/>
          </a:xfrm>
        </p:spPr>
      </p:pic>
    </p:spTree>
    <p:extLst>
      <p:ext uri="{BB962C8B-B14F-4D97-AF65-F5344CB8AC3E}">
        <p14:creationId xmlns:p14="http://schemas.microsoft.com/office/powerpoint/2010/main" val="168025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 listopad\obrázky dumy\barevné\10 pyramid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370"/>
            <a:ext cx="9144000" cy="513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903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144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Pyramida – sčítání 1-10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5</cp:revision>
  <dcterms:created xsi:type="dcterms:W3CDTF">2013-01-06T12:45:49Z</dcterms:created>
  <dcterms:modified xsi:type="dcterms:W3CDTF">2013-01-23T16:02:16Z</dcterms:modified>
</cp:coreProperties>
</file>