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VY_32_INOVACE_11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Pyramida – sčítání 1-20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24.09.2012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86298E-A4B0-4687-AD39-485781163075}" type="presOf" srcId="{D8197B8C-B260-4A16-BDF4-0947B075E274}" destId="{5A5FFA88-C948-4069-8E93-59FA12366E83}" srcOrd="1" destOrd="0" presId="urn:microsoft.com/office/officeart/2005/8/layout/target3"/>
    <dgm:cxn modelId="{CD098B02-1CD0-4DC4-945F-9B9D56859635}" type="presOf" srcId="{D1D4F407-5343-4D3F-B5B9-D407B03CAEB4}" destId="{AED2198E-93D5-4001-81B4-73124B309672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030784B1-569F-436E-BEB0-581682C9E5BC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021DF7E-16FF-4B01-B85D-1E0EDD0A4D46}" type="presOf" srcId="{6F0626F1-15CA-49C8-B81F-B6D7E87A87F7}" destId="{3F28FED3-D868-404F-A6DC-8E84E4FB3EF8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9404086-0CF5-4ACB-A403-1FD8A5294BA1}" type="presOf" srcId="{4C35D32F-0EAB-4CD7-82EE-45574DC2A586}" destId="{890E4F0B-2866-4A3F-A3C7-2A14B1797930}" srcOrd="1" destOrd="0" presId="urn:microsoft.com/office/officeart/2005/8/layout/target3"/>
    <dgm:cxn modelId="{BE282BF4-FECE-447C-99D9-58D37D04956C}" type="presOf" srcId="{B651F6E3-6281-48DB-9319-2AEAFDAE7572}" destId="{6BB5E863-4638-4E1D-BFDE-399D028AC4ED}" srcOrd="1" destOrd="0" presId="urn:microsoft.com/office/officeart/2005/8/layout/target3"/>
    <dgm:cxn modelId="{4021A039-022D-40AF-871F-0C762ED46751}" type="presOf" srcId="{D1D4F407-5343-4D3F-B5B9-D407B03CAEB4}" destId="{D005CE8C-CC26-4C3E-AC11-E15060ECD759}" srcOrd="0" destOrd="0" presId="urn:microsoft.com/office/officeart/2005/8/layout/target3"/>
    <dgm:cxn modelId="{3EB0C4BD-45EB-40D3-867D-A1A2779B5ADE}" type="presOf" srcId="{4C35D32F-0EAB-4CD7-82EE-45574DC2A586}" destId="{8BEBB6EC-1DAA-4CAC-8A25-BC0FCBD5DBD5}" srcOrd="0" destOrd="0" presId="urn:microsoft.com/office/officeart/2005/8/layout/target3"/>
    <dgm:cxn modelId="{A4C602CF-4A28-4791-9C80-5ED0852052C8}" type="presOf" srcId="{7E46725E-13A1-4082-A664-334D30DB29F8}" destId="{B7050CC9-0FC3-4C26-923E-C583681B813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D30C417-720F-428E-8253-236F5BA18727}" type="presOf" srcId="{6F0626F1-15CA-49C8-B81F-B6D7E87A87F7}" destId="{E7AA458F-2838-4E86-A843-E9E7E72F0C66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8E91110-29C9-4837-88D9-89A935C75102}" type="presOf" srcId="{7E46725E-13A1-4082-A664-334D30DB29F8}" destId="{307B873D-D319-40E7-AEA8-EAE5900FADE7}" srcOrd="1" destOrd="0" presId="urn:microsoft.com/office/officeart/2005/8/layout/target3"/>
    <dgm:cxn modelId="{88612BF5-6DB0-49B6-8FCC-DA3878CA6F5B}" type="presOf" srcId="{D1B46980-6531-4606-95E6-44980827E919}" destId="{2BE915AB-18AA-4053-B92C-3BFC9ED204BB}" srcOrd="1" destOrd="0" presId="urn:microsoft.com/office/officeart/2005/8/layout/target3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2497A668-9390-48D4-946C-E47AF582A9E4}" type="presOf" srcId="{D8197B8C-B260-4A16-BDF4-0947B075E274}" destId="{25B08C86-7E15-44DC-BE7F-FFB55DD49D12}" srcOrd="0" destOrd="0" presId="urn:microsoft.com/office/officeart/2005/8/layout/target3"/>
    <dgm:cxn modelId="{C62F13B6-19E1-4FCA-8253-F6EF1E1C5B76}" type="presOf" srcId="{B651F6E3-6281-48DB-9319-2AEAFDAE7572}" destId="{619D679B-A015-4ECF-8348-D1034C574F40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6F181C9D-E8B5-40B2-AAF1-06B41C440208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B47E54A-6D44-4895-9517-7968B1F2ADA3}" type="presParOf" srcId="{333A1088-737F-45CB-B68E-254E46348037}" destId="{F5ABB229-8D3B-4694-996A-96F23CF14429}" srcOrd="0" destOrd="0" presId="urn:microsoft.com/office/officeart/2005/8/layout/target3"/>
    <dgm:cxn modelId="{7BA15BDA-EBE9-47CE-A9F4-EB40EA0ACD0C}" type="presParOf" srcId="{333A1088-737F-45CB-B68E-254E46348037}" destId="{F41139FD-01EE-4571-8B17-4FB00FC51163}" srcOrd="1" destOrd="0" presId="urn:microsoft.com/office/officeart/2005/8/layout/target3"/>
    <dgm:cxn modelId="{D080C6F0-75A6-4278-86BC-F3ACAF18DA58}" type="presParOf" srcId="{333A1088-737F-45CB-B68E-254E46348037}" destId="{D005CE8C-CC26-4C3E-AC11-E15060ECD759}" srcOrd="2" destOrd="0" presId="urn:microsoft.com/office/officeart/2005/8/layout/target3"/>
    <dgm:cxn modelId="{226000F8-8290-49B8-8911-1FB8B7C1D2CE}" type="presParOf" srcId="{333A1088-737F-45CB-B68E-254E46348037}" destId="{2C702D82-9B77-49B7-9568-BB8EB47C3372}" srcOrd="3" destOrd="0" presId="urn:microsoft.com/office/officeart/2005/8/layout/target3"/>
    <dgm:cxn modelId="{602F006D-98AA-42BC-BBF5-4641690D63DF}" type="presParOf" srcId="{333A1088-737F-45CB-B68E-254E46348037}" destId="{A52A0455-90FF-4808-ABD0-F02540D31D5A}" srcOrd="4" destOrd="0" presId="urn:microsoft.com/office/officeart/2005/8/layout/target3"/>
    <dgm:cxn modelId="{8C79EAEF-94DC-4498-AF85-4AB1B38AA3FF}" type="presParOf" srcId="{333A1088-737F-45CB-B68E-254E46348037}" destId="{6140AFEC-043D-4C43-A2F9-D0F5331DF3A3}" srcOrd="5" destOrd="0" presId="urn:microsoft.com/office/officeart/2005/8/layout/target3"/>
    <dgm:cxn modelId="{B53794B3-D9D5-4922-8893-9A2B8021B983}" type="presParOf" srcId="{333A1088-737F-45CB-B68E-254E46348037}" destId="{9358AC05-5D7D-4327-9F80-1AD486AEA664}" srcOrd="6" destOrd="0" presId="urn:microsoft.com/office/officeart/2005/8/layout/target3"/>
    <dgm:cxn modelId="{D01F6E91-CBA1-4B94-9FDC-6C23B50142DF}" type="presParOf" srcId="{333A1088-737F-45CB-B68E-254E46348037}" destId="{313FC574-E1CD-4FB4-B054-0B805CE0447D}" srcOrd="7" destOrd="0" presId="urn:microsoft.com/office/officeart/2005/8/layout/target3"/>
    <dgm:cxn modelId="{D4691A2C-D774-47ED-BA40-9BB7FA81A02A}" type="presParOf" srcId="{333A1088-737F-45CB-B68E-254E46348037}" destId="{619D679B-A015-4ECF-8348-D1034C574F40}" srcOrd="8" destOrd="0" presId="urn:microsoft.com/office/officeart/2005/8/layout/target3"/>
    <dgm:cxn modelId="{AA5CC49D-3E6A-4E54-890A-DB489755150D}" type="presParOf" srcId="{333A1088-737F-45CB-B68E-254E46348037}" destId="{322283A8-4A27-4CDA-BAE3-F381106A9174}" srcOrd="9" destOrd="0" presId="urn:microsoft.com/office/officeart/2005/8/layout/target3"/>
    <dgm:cxn modelId="{F725FBAA-A1E0-4710-B12A-7DDE639625D2}" type="presParOf" srcId="{333A1088-737F-45CB-B68E-254E46348037}" destId="{FFC9F71D-1B4F-4AD9-A4A6-86ADEFC8AF5C}" srcOrd="10" destOrd="0" presId="urn:microsoft.com/office/officeart/2005/8/layout/target3"/>
    <dgm:cxn modelId="{2282D51C-F0A4-4E01-A1C2-D0399C4BD513}" type="presParOf" srcId="{333A1088-737F-45CB-B68E-254E46348037}" destId="{25B08C86-7E15-44DC-BE7F-FFB55DD49D12}" srcOrd="11" destOrd="0" presId="urn:microsoft.com/office/officeart/2005/8/layout/target3"/>
    <dgm:cxn modelId="{799E31A7-1BD9-4434-BEF2-08A6698FEE5D}" type="presParOf" srcId="{333A1088-737F-45CB-B68E-254E46348037}" destId="{76644BE8-9D7C-4C09-B250-3D10AF48CBB7}" srcOrd="12" destOrd="0" presId="urn:microsoft.com/office/officeart/2005/8/layout/target3"/>
    <dgm:cxn modelId="{5B210A85-53D8-4D32-BE88-217474F63F58}" type="presParOf" srcId="{333A1088-737F-45CB-B68E-254E46348037}" destId="{EE85B701-7295-41C0-BA7A-34D3756A2AE6}" srcOrd="13" destOrd="0" presId="urn:microsoft.com/office/officeart/2005/8/layout/target3"/>
    <dgm:cxn modelId="{DA879E11-CA6A-4263-9790-07734D581CC5}" type="presParOf" srcId="{333A1088-737F-45CB-B68E-254E46348037}" destId="{8BEBB6EC-1DAA-4CAC-8A25-BC0FCBD5DBD5}" srcOrd="14" destOrd="0" presId="urn:microsoft.com/office/officeart/2005/8/layout/target3"/>
    <dgm:cxn modelId="{D12A50D8-0B68-40CE-A912-4195BB10C954}" type="presParOf" srcId="{333A1088-737F-45CB-B68E-254E46348037}" destId="{41CA92B1-2F09-48D8-ACE4-465CAF918C2C}" srcOrd="15" destOrd="0" presId="urn:microsoft.com/office/officeart/2005/8/layout/target3"/>
    <dgm:cxn modelId="{9AD5CFC0-D2D9-45A5-9AFD-B67074FEAD7D}" type="presParOf" srcId="{333A1088-737F-45CB-B68E-254E46348037}" destId="{44810F33-5078-4AE9-9C7C-25A884644228}" srcOrd="16" destOrd="0" presId="urn:microsoft.com/office/officeart/2005/8/layout/target3"/>
    <dgm:cxn modelId="{D97E44F4-60F0-49AC-AA30-3F800B9BCCC1}" type="presParOf" srcId="{333A1088-737F-45CB-B68E-254E46348037}" destId="{B7050CC9-0FC3-4C26-923E-C583681B813F}" srcOrd="17" destOrd="0" presId="urn:microsoft.com/office/officeart/2005/8/layout/target3"/>
    <dgm:cxn modelId="{8732C0CC-AF1F-4661-8CDC-4191961A2794}" type="presParOf" srcId="{333A1088-737F-45CB-B68E-254E46348037}" destId="{FAB7270F-BD54-4209-A1BF-86DD19A2869E}" srcOrd="18" destOrd="0" presId="urn:microsoft.com/office/officeart/2005/8/layout/target3"/>
    <dgm:cxn modelId="{A14EBD63-4500-49CB-A7E6-13C08CD23C6A}" type="presParOf" srcId="{333A1088-737F-45CB-B68E-254E46348037}" destId="{F6A3497E-3B06-4E8A-81CF-A3F38E3BB429}" srcOrd="19" destOrd="0" presId="urn:microsoft.com/office/officeart/2005/8/layout/target3"/>
    <dgm:cxn modelId="{30FED3F5-371D-4C68-A0BC-D71EF34E081C}" type="presParOf" srcId="{333A1088-737F-45CB-B68E-254E46348037}" destId="{3F28FED3-D868-404F-A6DC-8E84E4FB3EF8}" srcOrd="20" destOrd="0" presId="urn:microsoft.com/office/officeart/2005/8/layout/target3"/>
    <dgm:cxn modelId="{6B5C4BBF-8CB7-437A-8C46-F7B5E1AADB5A}" type="presParOf" srcId="{333A1088-737F-45CB-B68E-254E46348037}" destId="{AED2198E-93D5-4001-81B4-73124B309672}" srcOrd="21" destOrd="0" presId="urn:microsoft.com/office/officeart/2005/8/layout/target3"/>
    <dgm:cxn modelId="{B0BD3863-10B5-450C-A3E7-F2E5ABD361DD}" type="presParOf" srcId="{333A1088-737F-45CB-B68E-254E46348037}" destId="{2BE915AB-18AA-4053-B92C-3BFC9ED204BB}" srcOrd="22" destOrd="0" presId="urn:microsoft.com/office/officeart/2005/8/layout/target3"/>
    <dgm:cxn modelId="{7C26DCDD-CBB5-43AD-A1F2-9C15CEE8618C}" type="presParOf" srcId="{333A1088-737F-45CB-B68E-254E46348037}" destId="{6BB5E863-4638-4E1D-BFDE-399D028AC4ED}" srcOrd="23" destOrd="0" presId="urn:microsoft.com/office/officeart/2005/8/layout/target3"/>
    <dgm:cxn modelId="{55EA59B8-4303-4977-B518-2D199992F9B1}" type="presParOf" srcId="{333A1088-737F-45CB-B68E-254E46348037}" destId="{5A5FFA88-C948-4069-8E93-59FA12366E83}" srcOrd="24" destOrd="0" presId="urn:microsoft.com/office/officeart/2005/8/layout/target3"/>
    <dgm:cxn modelId="{04ED0739-AB85-4794-88C1-FB44488E43B5}" type="presParOf" srcId="{333A1088-737F-45CB-B68E-254E46348037}" destId="{890E4F0B-2866-4A3F-A3C7-2A14B1797930}" srcOrd="25" destOrd="0" presId="urn:microsoft.com/office/officeart/2005/8/layout/target3"/>
    <dgm:cxn modelId="{F3AF5594-F0C1-48CB-8D50-26BEFB38FD56}" type="presParOf" srcId="{333A1088-737F-45CB-B68E-254E46348037}" destId="{307B873D-D319-40E7-AEA8-EAE5900FADE7}" srcOrd="26" destOrd="0" presId="urn:microsoft.com/office/officeart/2005/8/layout/target3"/>
    <dgm:cxn modelId="{45D35852-7F37-4EC1-85B1-4FC9D166E112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VY_32_INOVACE_11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Pyramida – sčítání 1-20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24.09.2012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401FC-C337-4A80-8D6E-D020F407F1F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25DF5-193C-47E9-9033-CBE9E3BF5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25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401FC-C337-4A80-8D6E-D020F407F1F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25DF5-193C-47E9-9033-CBE9E3BF5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5511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401FC-C337-4A80-8D6E-D020F407F1F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25DF5-193C-47E9-9033-CBE9E3BF5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787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401FC-C337-4A80-8D6E-D020F407F1F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25DF5-193C-47E9-9033-CBE9E3BF5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508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401FC-C337-4A80-8D6E-D020F407F1F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25DF5-193C-47E9-9033-CBE9E3BF5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2539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401FC-C337-4A80-8D6E-D020F407F1F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25DF5-193C-47E9-9033-CBE9E3BF5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195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401FC-C337-4A80-8D6E-D020F407F1F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25DF5-193C-47E9-9033-CBE9E3BF5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15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401FC-C337-4A80-8D6E-D020F407F1F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25DF5-193C-47E9-9033-CBE9E3BF5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814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401FC-C337-4A80-8D6E-D020F407F1F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25DF5-193C-47E9-9033-CBE9E3BF5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882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401FC-C337-4A80-8D6E-D020F407F1F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25DF5-193C-47E9-9033-CBE9E3BF5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386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401FC-C337-4A80-8D6E-D020F407F1F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25DF5-193C-47E9-9033-CBE9E3BF5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473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F401FC-C337-4A80-8D6E-D020F407F1F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D25DF5-193C-47E9-9033-CBE9E3BF5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648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049455037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0048351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cs typeface="Andalus" pitchFamily="18" charset="-78"/>
              </a:rPr>
              <a:t>Pyramida – sčítání 1-20 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Používá správně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 1-20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nevybarvenou pyramidu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příklady -  rozdala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samostatně příklady vypočítali.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86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6462" y="0"/>
            <a:ext cx="9189181" cy="5805264"/>
          </a:xfrm>
        </p:spPr>
      </p:pic>
    </p:spTree>
    <p:extLst>
      <p:ext uri="{BB962C8B-B14F-4D97-AF65-F5344CB8AC3E}">
        <p14:creationId xmlns:p14="http://schemas.microsoft.com/office/powerpoint/2010/main" val="3136354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 listopad\obrázky dumy\barevné\11 pyramid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513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3238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144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Pyramida – sčítání 1-20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5</cp:revision>
  <dcterms:created xsi:type="dcterms:W3CDTF">2013-01-06T12:47:02Z</dcterms:created>
  <dcterms:modified xsi:type="dcterms:W3CDTF">2013-01-23T16:05:12Z</dcterms:modified>
</cp:coreProperties>
</file>