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Pyramida – sčítání 1-20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24.09.2012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7A0B19-2E17-49F6-9E1F-C1CC1A66882C}" type="presOf" srcId="{6F0626F1-15CA-49C8-B81F-B6D7E87A87F7}" destId="{3F28FED3-D868-404F-A6DC-8E84E4FB3EF8}" srcOrd="0" destOrd="0" presId="urn:microsoft.com/office/officeart/2005/8/layout/target3"/>
    <dgm:cxn modelId="{BABB033D-AA9C-4685-9129-8313201CABEC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041887-41BE-4E57-AE1E-DE6C5B76DE59}" type="presOf" srcId="{B651F6E3-6281-48DB-9319-2AEAFDAE7572}" destId="{6BB5E863-4638-4E1D-BFDE-399D028AC4ED}" srcOrd="1" destOrd="0" presId="urn:microsoft.com/office/officeart/2005/8/layout/target3"/>
    <dgm:cxn modelId="{6D029D2D-6EF6-4CA1-9B9A-8397457FBDC4}" type="presOf" srcId="{D1B46980-6531-4606-95E6-44980827E919}" destId="{2BE915AB-18AA-4053-B92C-3BFC9ED204BB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27806D01-8947-4AAA-9A6B-81500B4A5670}" type="presOf" srcId="{7E46725E-13A1-4082-A664-334D30DB29F8}" destId="{B7050CC9-0FC3-4C26-923E-C583681B813F}" srcOrd="0" destOrd="0" presId="urn:microsoft.com/office/officeart/2005/8/layout/target3"/>
    <dgm:cxn modelId="{1C4F38DD-4222-4A39-A3CC-6641C481357E}" type="presOf" srcId="{757F3AB3-0718-4624-B441-E567A8F0AB56}" destId="{333A1088-737F-45CB-B68E-254E46348037}" srcOrd="0" destOrd="0" presId="urn:microsoft.com/office/officeart/2005/8/layout/target3"/>
    <dgm:cxn modelId="{F455063E-15A9-444D-8A6A-ADDB55E8E4C5}" type="presOf" srcId="{D1B46980-6531-4606-95E6-44980827E919}" destId="{6140AFEC-043D-4C43-A2F9-D0F5331DF3A3}" srcOrd="0" destOrd="0" presId="urn:microsoft.com/office/officeart/2005/8/layout/target3"/>
    <dgm:cxn modelId="{FD91A955-A71E-4722-A010-B74CF4F9E997}" type="presOf" srcId="{D8197B8C-B260-4A16-BDF4-0947B075E274}" destId="{25B08C86-7E15-44DC-BE7F-FFB55DD49D12}" srcOrd="0" destOrd="0" presId="urn:microsoft.com/office/officeart/2005/8/layout/target3"/>
    <dgm:cxn modelId="{A3647C80-88E8-4C05-9993-37A092280CDA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4CD4CE-B0D8-4EDE-A3AB-28F135D7A769}" type="presOf" srcId="{4C35D32F-0EAB-4CD7-82EE-45574DC2A586}" destId="{890E4F0B-2866-4A3F-A3C7-2A14B1797930}" srcOrd="1" destOrd="0" presId="urn:microsoft.com/office/officeart/2005/8/layout/target3"/>
    <dgm:cxn modelId="{A09B17A8-A1AC-4258-9ED3-E85AE6287686}" type="presOf" srcId="{4C35D32F-0EAB-4CD7-82EE-45574DC2A586}" destId="{8BEBB6EC-1DAA-4CAC-8A25-BC0FCBD5DBD5}" srcOrd="0" destOrd="0" presId="urn:microsoft.com/office/officeart/2005/8/layout/target3"/>
    <dgm:cxn modelId="{BAC84D0E-0089-4DF5-8C51-BCE8D6F54C67}" type="presOf" srcId="{D1D4F407-5343-4D3F-B5B9-D407B03CAEB4}" destId="{AED2198E-93D5-4001-81B4-73124B309672}" srcOrd="1" destOrd="0" presId="urn:microsoft.com/office/officeart/2005/8/layout/target3"/>
    <dgm:cxn modelId="{4C8FD25E-5807-4C78-B14C-DA7B9283AAA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B445221-3E60-487F-AC9D-937BA9065E01}" type="presOf" srcId="{7E46725E-13A1-4082-A664-334D30DB29F8}" destId="{307B873D-D319-40E7-AEA8-EAE5900FADE7}" srcOrd="1" destOrd="0" presId="urn:microsoft.com/office/officeart/2005/8/layout/target3"/>
    <dgm:cxn modelId="{68F18106-3CE5-413A-A42F-86CE47C7CE4F}" type="presOf" srcId="{6F0626F1-15CA-49C8-B81F-B6D7E87A87F7}" destId="{E7AA458F-2838-4E86-A843-E9E7E72F0C66}" srcOrd="1" destOrd="0" presId="urn:microsoft.com/office/officeart/2005/8/layout/target3"/>
    <dgm:cxn modelId="{618C034C-1ADE-4C1D-B955-273CC4DDC5BB}" type="presParOf" srcId="{333A1088-737F-45CB-B68E-254E46348037}" destId="{F5ABB229-8D3B-4694-996A-96F23CF14429}" srcOrd="0" destOrd="0" presId="urn:microsoft.com/office/officeart/2005/8/layout/target3"/>
    <dgm:cxn modelId="{8BA056B8-61BA-4FA0-83E2-A2325AFD4C7C}" type="presParOf" srcId="{333A1088-737F-45CB-B68E-254E46348037}" destId="{F41139FD-01EE-4571-8B17-4FB00FC51163}" srcOrd="1" destOrd="0" presId="urn:microsoft.com/office/officeart/2005/8/layout/target3"/>
    <dgm:cxn modelId="{1F94D63C-B63E-4DE4-9685-5B7FB60C428E}" type="presParOf" srcId="{333A1088-737F-45CB-B68E-254E46348037}" destId="{D005CE8C-CC26-4C3E-AC11-E15060ECD759}" srcOrd="2" destOrd="0" presId="urn:microsoft.com/office/officeart/2005/8/layout/target3"/>
    <dgm:cxn modelId="{706BDA75-FDE1-440F-B938-9ED3D1090AC4}" type="presParOf" srcId="{333A1088-737F-45CB-B68E-254E46348037}" destId="{2C702D82-9B77-49B7-9568-BB8EB47C3372}" srcOrd="3" destOrd="0" presId="urn:microsoft.com/office/officeart/2005/8/layout/target3"/>
    <dgm:cxn modelId="{68DF297F-A897-4BA3-B7DF-0498F20C1336}" type="presParOf" srcId="{333A1088-737F-45CB-B68E-254E46348037}" destId="{A52A0455-90FF-4808-ABD0-F02540D31D5A}" srcOrd="4" destOrd="0" presId="urn:microsoft.com/office/officeart/2005/8/layout/target3"/>
    <dgm:cxn modelId="{01F28AA3-E58D-4B5B-9064-E1D1277CC50F}" type="presParOf" srcId="{333A1088-737F-45CB-B68E-254E46348037}" destId="{6140AFEC-043D-4C43-A2F9-D0F5331DF3A3}" srcOrd="5" destOrd="0" presId="urn:microsoft.com/office/officeart/2005/8/layout/target3"/>
    <dgm:cxn modelId="{66FBB798-7C2B-423A-BF54-4F2977580589}" type="presParOf" srcId="{333A1088-737F-45CB-B68E-254E46348037}" destId="{9358AC05-5D7D-4327-9F80-1AD486AEA664}" srcOrd="6" destOrd="0" presId="urn:microsoft.com/office/officeart/2005/8/layout/target3"/>
    <dgm:cxn modelId="{B9B5544A-F37D-47D7-ADE3-FD337121682D}" type="presParOf" srcId="{333A1088-737F-45CB-B68E-254E46348037}" destId="{313FC574-E1CD-4FB4-B054-0B805CE0447D}" srcOrd="7" destOrd="0" presId="urn:microsoft.com/office/officeart/2005/8/layout/target3"/>
    <dgm:cxn modelId="{8FB07622-368C-43DA-ADFD-5637CC5BB537}" type="presParOf" srcId="{333A1088-737F-45CB-B68E-254E46348037}" destId="{619D679B-A015-4ECF-8348-D1034C574F40}" srcOrd="8" destOrd="0" presId="urn:microsoft.com/office/officeart/2005/8/layout/target3"/>
    <dgm:cxn modelId="{5D16ECC8-7F57-4F72-A8F2-C32EA2AB6BF0}" type="presParOf" srcId="{333A1088-737F-45CB-B68E-254E46348037}" destId="{322283A8-4A27-4CDA-BAE3-F381106A9174}" srcOrd="9" destOrd="0" presId="urn:microsoft.com/office/officeart/2005/8/layout/target3"/>
    <dgm:cxn modelId="{76E51F7D-B4C5-4650-93E6-4CDC84EE3BDC}" type="presParOf" srcId="{333A1088-737F-45CB-B68E-254E46348037}" destId="{FFC9F71D-1B4F-4AD9-A4A6-86ADEFC8AF5C}" srcOrd="10" destOrd="0" presId="urn:microsoft.com/office/officeart/2005/8/layout/target3"/>
    <dgm:cxn modelId="{FD2C83BA-84A9-47C1-AF76-E010DE4A2A5A}" type="presParOf" srcId="{333A1088-737F-45CB-B68E-254E46348037}" destId="{25B08C86-7E15-44DC-BE7F-FFB55DD49D12}" srcOrd="11" destOrd="0" presId="urn:microsoft.com/office/officeart/2005/8/layout/target3"/>
    <dgm:cxn modelId="{5E6F3324-22EB-4749-BD4D-4FCD9DB2318A}" type="presParOf" srcId="{333A1088-737F-45CB-B68E-254E46348037}" destId="{76644BE8-9D7C-4C09-B250-3D10AF48CBB7}" srcOrd="12" destOrd="0" presId="urn:microsoft.com/office/officeart/2005/8/layout/target3"/>
    <dgm:cxn modelId="{C42574FF-60B5-46A8-BD6B-9A12B51F79C3}" type="presParOf" srcId="{333A1088-737F-45CB-B68E-254E46348037}" destId="{EE85B701-7295-41C0-BA7A-34D3756A2AE6}" srcOrd="13" destOrd="0" presId="urn:microsoft.com/office/officeart/2005/8/layout/target3"/>
    <dgm:cxn modelId="{A6E5C41C-EC5A-4324-A4F6-828F122B9B75}" type="presParOf" srcId="{333A1088-737F-45CB-B68E-254E46348037}" destId="{8BEBB6EC-1DAA-4CAC-8A25-BC0FCBD5DBD5}" srcOrd="14" destOrd="0" presId="urn:microsoft.com/office/officeart/2005/8/layout/target3"/>
    <dgm:cxn modelId="{71F6C229-2A77-405C-9DF5-30940B0E0808}" type="presParOf" srcId="{333A1088-737F-45CB-B68E-254E46348037}" destId="{41CA92B1-2F09-48D8-ACE4-465CAF918C2C}" srcOrd="15" destOrd="0" presId="urn:microsoft.com/office/officeart/2005/8/layout/target3"/>
    <dgm:cxn modelId="{D52ABEE6-31A6-479A-87FD-D13383E7921F}" type="presParOf" srcId="{333A1088-737F-45CB-B68E-254E46348037}" destId="{44810F33-5078-4AE9-9C7C-25A884644228}" srcOrd="16" destOrd="0" presId="urn:microsoft.com/office/officeart/2005/8/layout/target3"/>
    <dgm:cxn modelId="{730453B0-9308-451D-9168-AD2E012FE089}" type="presParOf" srcId="{333A1088-737F-45CB-B68E-254E46348037}" destId="{B7050CC9-0FC3-4C26-923E-C583681B813F}" srcOrd="17" destOrd="0" presId="urn:microsoft.com/office/officeart/2005/8/layout/target3"/>
    <dgm:cxn modelId="{B490BFCC-D6F2-4C58-93F3-AA212FFDDC29}" type="presParOf" srcId="{333A1088-737F-45CB-B68E-254E46348037}" destId="{FAB7270F-BD54-4209-A1BF-86DD19A2869E}" srcOrd="18" destOrd="0" presId="urn:microsoft.com/office/officeart/2005/8/layout/target3"/>
    <dgm:cxn modelId="{415E633D-F586-47D5-B49B-761036277D6C}" type="presParOf" srcId="{333A1088-737F-45CB-B68E-254E46348037}" destId="{F6A3497E-3B06-4E8A-81CF-A3F38E3BB429}" srcOrd="19" destOrd="0" presId="urn:microsoft.com/office/officeart/2005/8/layout/target3"/>
    <dgm:cxn modelId="{B28E7A56-5AA0-4DAF-93A7-7A66D6881750}" type="presParOf" srcId="{333A1088-737F-45CB-B68E-254E46348037}" destId="{3F28FED3-D868-404F-A6DC-8E84E4FB3EF8}" srcOrd="20" destOrd="0" presId="urn:microsoft.com/office/officeart/2005/8/layout/target3"/>
    <dgm:cxn modelId="{4AF7A9CF-8EA8-41A0-86FD-0B63A0B2FB5D}" type="presParOf" srcId="{333A1088-737F-45CB-B68E-254E46348037}" destId="{AED2198E-93D5-4001-81B4-73124B309672}" srcOrd="21" destOrd="0" presId="urn:microsoft.com/office/officeart/2005/8/layout/target3"/>
    <dgm:cxn modelId="{08BC603E-4EC7-453B-8E94-7BACD5E57539}" type="presParOf" srcId="{333A1088-737F-45CB-B68E-254E46348037}" destId="{2BE915AB-18AA-4053-B92C-3BFC9ED204BB}" srcOrd="22" destOrd="0" presId="urn:microsoft.com/office/officeart/2005/8/layout/target3"/>
    <dgm:cxn modelId="{6006C5E1-BFD5-45BB-B058-0FBA5FC21AF1}" type="presParOf" srcId="{333A1088-737F-45CB-B68E-254E46348037}" destId="{6BB5E863-4638-4E1D-BFDE-399D028AC4ED}" srcOrd="23" destOrd="0" presId="urn:microsoft.com/office/officeart/2005/8/layout/target3"/>
    <dgm:cxn modelId="{8DEB4134-7C4D-4F4B-B2BA-7173C0FB9D8B}" type="presParOf" srcId="{333A1088-737F-45CB-B68E-254E46348037}" destId="{5A5FFA88-C948-4069-8E93-59FA12366E83}" srcOrd="24" destOrd="0" presId="urn:microsoft.com/office/officeart/2005/8/layout/target3"/>
    <dgm:cxn modelId="{C7258C06-522A-4E49-934F-357BD07D487B}" type="presParOf" srcId="{333A1088-737F-45CB-B68E-254E46348037}" destId="{890E4F0B-2866-4A3F-A3C7-2A14B1797930}" srcOrd="25" destOrd="0" presId="urn:microsoft.com/office/officeart/2005/8/layout/target3"/>
    <dgm:cxn modelId="{F11B8614-0E0D-40E4-BC59-D1202E64ED84}" type="presParOf" srcId="{333A1088-737F-45CB-B68E-254E46348037}" destId="{307B873D-D319-40E7-AEA8-EAE5900FADE7}" srcOrd="26" destOrd="0" presId="urn:microsoft.com/office/officeart/2005/8/layout/target3"/>
    <dgm:cxn modelId="{CB86A987-B042-4209-BD25-EEE3E63D9825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Pyramida – sčítání 1-20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24.09.2012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061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697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548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91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919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279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205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464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846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491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21F87-31E6-4E51-8FD5-C935725F914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7141B1-E64E-4E19-8E62-A13A05A5A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614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3707698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19891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Pyramida – sčítání 1-20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pyramidu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8978421" cy="4968552"/>
          </a:xfrm>
        </p:spPr>
      </p:pic>
    </p:spTree>
    <p:extLst>
      <p:ext uri="{BB962C8B-B14F-4D97-AF65-F5344CB8AC3E}">
        <p14:creationId xmlns:p14="http://schemas.microsoft.com/office/powerpoint/2010/main" val="250405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 listopad\obrázky dumy\barevné\12 pyramid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8" y="332656"/>
            <a:ext cx="9123962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97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Pyramida – sčítání 1-20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2013-01-06T12:48:03Z</dcterms:created>
  <dcterms:modified xsi:type="dcterms:W3CDTF">2013-01-23T16:06:28Z</dcterms:modified>
</cp:coreProperties>
</file>