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Pyramida – sčítání 1-20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24.09.2012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BF3EFA-4711-4B4D-B454-62DA8BB33A1E}" type="presOf" srcId="{4C35D32F-0EAB-4CD7-82EE-45574DC2A586}" destId="{8BEBB6EC-1DAA-4CAC-8A25-BC0FCBD5DBD5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E2701F9-1959-49BE-86A8-84FE59A9CE7F}" type="presOf" srcId="{D1B46980-6531-4606-95E6-44980827E919}" destId="{6140AFEC-043D-4C43-A2F9-D0F5331DF3A3}" srcOrd="0" destOrd="0" presId="urn:microsoft.com/office/officeart/2005/8/layout/target3"/>
    <dgm:cxn modelId="{E23BA749-6D84-48D6-9E7D-02B42613096A}" type="presOf" srcId="{7E46725E-13A1-4082-A664-334D30DB29F8}" destId="{307B873D-D319-40E7-AEA8-EAE5900FADE7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8B2DE13-42F1-45C1-A710-FFF58119DEE6}" type="presOf" srcId="{D1D4F407-5343-4D3F-B5B9-D407B03CAEB4}" destId="{AED2198E-93D5-4001-81B4-73124B309672}" srcOrd="1" destOrd="0" presId="urn:microsoft.com/office/officeart/2005/8/layout/target3"/>
    <dgm:cxn modelId="{896B7E30-8884-4CD6-9154-AFF478731F55}" type="presOf" srcId="{6F0626F1-15CA-49C8-B81F-B6D7E87A87F7}" destId="{E7AA458F-2838-4E86-A843-E9E7E72F0C66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6F8B3CD-C84B-4514-8BC4-6B11080803C8}" type="presOf" srcId="{7E46725E-13A1-4082-A664-334D30DB29F8}" destId="{B7050CC9-0FC3-4C26-923E-C583681B813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BE7515-BF85-40FD-A2D0-85DFD46101AC}" type="presOf" srcId="{D1D4F407-5343-4D3F-B5B9-D407B03CAEB4}" destId="{D005CE8C-CC26-4C3E-AC11-E15060ECD759}" srcOrd="0" destOrd="0" presId="urn:microsoft.com/office/officeart/2005/8/layout/target3"/>
    <dgm:cxn modelId="{B2A4F9F5-7F10-409A-ADC1-AA310212B278}" type="presOf" srcId="{D1B46980-6531-4606-95E6-44980827E919}" destId="{2BE915AB-18AA-4053-B92C-3BFC9ED204BB}" srcOrd="1" destOrd="0" presId="urn:microsoft.com/office/officeart/2005/8/layout/target3"/>
    <dgm:cxn modelId="{85302A22-3F0D-4EF4-8D89-07BD5B78DEC7}" type="presOf" srcId="{B651F6E3-6281-48DB-9319-2AEAFDAE7572}" destId="{6BB5E863-4638-4E1D-BFDE-399D028AC4ED}" srcOrd="1" destOrd="0" presId="urn:microsoft.com/office/officeart/2005/8/layout/target3"/>
    <dgm:cxn modelId="{799B8B01-629F-4FCF-8DF1-02E462C94FFA}" type="presOf" srcId="{D8197B8C-B260-4A16-BDF4-0947B075E274}" destId="{5A5FFA88-C948-4069-8E93-59FA12366E83}" srcOrd="1" destOrd="0" presId="urn:microsoft.com/office/officeart/2005/8/layout/target3"/>
    <dgm:cxn modelId="{18E7406B-8495-41C1-A5FB-BEEE19555C12}" type="presOf" srcId="{D8197B8C-B260-4A16-BDF4-0947B075E274}" destId="{25B08C86-7E15-44DC-BE7F-FFB55DD49D12}" srcOrd="0" destOrd="0" presId="urn:microsoft.com/office/officeart/2005/8/layout/target3"/>
    <dgm:cxn modelId="{F1DA09DD-43B3-4F6D-88E0-55740011AF11}" type="presOf" srcId="{6F0626F1-15CA-49C8-B81F-B6D7E87A87F7}" destId="{3F28FED3-D868-404F-A6DC-8E84E4FB3EF8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FA4CBB4A-14F2-4D0A-B91C-56FFB39C55D5}" type="presOf" srcId="{B651F6E3-6281-48DB-9319-2AEAFDAE7572}" destId="{619D679B-A015-4ECF-8348-D1034C574F40}" srcOrd="0" destOrd="0" presId="urn:microsoft.com/office/officeart/2005/8/layout/target3"/>
    <dgm:cxn modelId="{61635231-B2DC-44F0-88C2-A9DC65AAB6D7}" type="presOf" srcId="{4C35D32F-0EAB-4CD7-82EE-45574DC2A586}" destId="{890E4F0B-2866-4A3F-A3C7-2A14B1797930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89B4C3A2-4855-4B39-ADE0-235F3B61F1C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E55EA27-CD1B-4380-8F37-7376BE9CD29A}" type="presParOf" srcId="{333A1088-737F-45CB-B68E-254E46348037}" destId="{F5ABB229-8D3B-4694-996A-96F23CF14429}" srcOrd="0" destOrd="0" presId="urn:microsoft.com/office/officeart/2005/8/layout/target3"/>
    <dgm:cxn modelId="{C268D1CD-9545-4AFE-AF4C-568DE5A8D9BD}" type="presParOf" srcId="{333A1088-737F-45CB-B68E-254E46348037}" destId="{F41139FD-01EE-4571-8B17-4FB00FC51163}" srcOrd="1" destOrd="0" presId="urn:microsoft.com/office/officeart/2005/8/layout/target3"/>
    <dgm:cxn modelId="{0F683FC3-5979-43B6-B1FA-291B906A327B}" type="presParOf" srcId="{333A1088-737F-45CB-B68E-254E46348037}" destId="{D005CE8C-CC26-4C3E-AC11-E15060ECD759}" srcOrd="2" destOrd="0" presId="urn:microsoft.com/office/officeart/2005/8/layout/target3"/>
    <dgm:cxn modelId="{E6C4D1AF-8FB8-41A7-9869-7D817CA60008}" type="presParOf" srcId="{333A1088-737F-45CB-B68E-254E46348037}" destId="{2C702D82-9B77-49B7-9568-BB8EB47C3372}" srcOrd="3" destOrd="0" presId="urn:microsoft.com/office/officeart/2005/8/layout/target3"/>
    <dgm:cxn modelId="{13604011-0D37-41E7-9385-5AC8E94D9EAA}" type="presParOf" srcId="{333A1088-737F-45CB-B68E-254E46348037}" destId="{A52A0455-90FF-4808-ABD0-F02540D31D5A}" srcOrd="4" destOrd="0" presId="urn:microsoft.com/office/officeart/2005/8/layout/target3"/>
    <dgm:cxn modelId="{0CDE2824-9B2B-4F33-A85E-160B22C1C03A}" type="presParOf" srcId="{333A1088-737F-45CB-B68E-254E46348037}" destId="{6140AFEC-043D-4C43-A2F9-D0F5331DF3A3}" srcOrd="5" destOrd="0" presId="urn:microsoft.com/office/officeart/2005/8/layout/target3"/>
    <dgm:cxn modelId="{2D6B0708-8638-4A8F-9D10-98F47410C2D1}" type="presParOf" srcId="{333A1088-737F-45CB-B68E-254E46348037}" destId="{9358AC05-5D7D-4327-9F80-1AD486AEA664}" srcOrd="6" destOrd="0" presId="urn:microsoft.com/office/officeart/2005/8/layout/target3"/>
    <dgm:cxn modelId="{5BDBB605-4CAD-4C83-B114-04B55C84BCAB}" type="presParOf" srcId="{333A1088-737F-45CB-B68E-254E46348037}" destId="{313FC574-E1CD-4FB4-B054-0B805CE0447D}" srcOrd="7" destOrd="0" presId="urn:microsoft.com/office/officeart/2005/8/layout/target3"/>
    <dgm:cxn modelId="{215544A7-49B3-400E-A036-8E5BCA38936A}" type="presParOf" srcId="{333A1088-737F-45CB-B68E-254E46348037}" destId="{619D679B-A015-4ECF-8348-D1034C574F40}" srcOrd="8" destOrd="0" presId="urn:microsoft.com/office/officeart/2005/8/layout/target3"/>
    <dgm:cxn modelId="{2F47CFF7-4D51-43F8-ADEB-101172B1CCF6}" type="presParOf" srcId="{333A1088-737F-45CB-B68E-254E46348037}" destId="{322283A8-4A27-4CDA-BAE3-F381106A9174}" srcOrd="9" destOrd="0" presId="urn:microsoft.com/office/officeart/2005/8/layout/target3"/>
    <dgm:cxn modelId="{A03A35A1-30B0-4853-8BD2-CB30507990C7}" type="presParOf" srcId="{333A1088-737F-45CB-B68E-254E46348037}" destId="{FFC9F71D-1B4F-4AD9-A4A6-86ADEFC8AF5C}" srcOrd="10" destOrd="0" presId="urn:microsoft.com/office/officeart/2005/8/layout/target3"/>
    <dgm:cxn modelId="{EFBC5A10-CBA3-4285-BFD1-0874BCC41F9C}" type="presParOf" srcId="{333A1088-737F-45CB-B68E-254E46348037}" destId="{25B08C86-7E15-44DC-BE7F-FFB55DD49D12}" srcOrd="11" destOrd="0" presId="urn:microsoft.com/office/officeart/2005/8/layout/target3"/>
    <dgm:cxn modelId="{034431AC-ADB9-480A-A3BA-0F16F7043B81}" type="presParOf" srcId="{333A1088-737F-45CB-B68E-254E46348037}" destId="{76644BE8-9D7C-4C09-B250-3D10AF48CBB7}" srcOrd="12" destOrd="0" presId="urn:microsoft.com/office/officeart/2005/8/layout/target3"/>
    <dgm:cxn modelId="{9E048CE9-6CD7-49FA-B1B4-16CF5308242F}" type="presParOf" srcId="{333A1088-737F-45CB-B68E-254E46348037}" destId="{EE85B701-7295-41C0-BA7A-34D3756A2AE6}" srcOrd="13" destOrd="0" presId="urn:microsoft.com/office/officeart/2005/8/layout/target3"/>
    <dgm:cxn modelId="{7355FB58-5A40-446F-A8A1-47B0C140A9C2}" type="presParOf" srcId="{333A1088-737F-45CB-B68E-254E46348037}" destId="{8BEBB6EC-1DAA-4CAC-8A25-BC0FCBD5DBD5}" srcOrd="14" destOrd="0" presId="urn:microsoft.com/office/officeart/2005/8/layout/target3"/>
    <dgm:cxn modelId="{CEEC88E0-1A42-40D0-887C-E37411C3227E}" type="presParOf" srcId="{333A1088-737F-45CB-B68E-254E46348037}" destId="{41CA92B1-2F09-48D8-ACE4-465CAF918C2C}" srcOrd="15" destOrd="0" presId="urn:microsoft.com/office/officeart/2005/8/layout/target3"/>
    <dgm:cxn modelId="{32D459D0-D965-4665-A324-6FAE87F421F5}" type="presParOf" srcId="{333A1088-737F-45CB-B68E-254E46348037}" destId="{44810F33-5078-4AE9-9C7C-25A884644228}" srcOrd="16" destOrd="0" presId="urn:microsoft.com/office/officeart/2005/8/layout/target3"/>
    <dgm:cxn modelId="{052D997D-8291-4249-8585-66F70BE74464}" type="presParOf" srcId="{333A1088-737F-45CB-B68E-254E46348037}" destId="{B7050CC9-0FC3-4C26-923E-C583681B813F}" srcOrd="17" destOrd="0" presId="urn:microsoft.com/office/officeart/2005/8/layout/target3"/>
    <dgm:cxn modelId="{2ABFCD7F-5D01-4E52-9A14-463D323CF02A}" type="presParOf" srcId="{333A1088-737F-45CB-B68E-254E46348037}" destId="{FAB7270F-BD54-4209-A1BF-86DD19A2869E}" srcOrd="18" destOrd="0" presId="urn:microsoft.com/office/officeart/2005/8/layout/target3"/>
    <dgm:cxn modelId="{5E0CD533-5B57-4B40-A9EC-279B09470793}" type="presParOf" srcId="{333A1088-737F-45CB-B68E-254E46348037}" destId="{F6A3497E-3B06-4E8A-81CF-A3F38E3BB429}" srcOrd="19" destOrd="0" presId="urn:microsoft.com/office/officeart/2005/8/layout/target3"/>
    <dgm:cxn modelId="{907462AC-DEBA-444F-B3CE-93DE687280D9}" type="presParOf" srcId="{333A1088-737F-45CB-B68E-254E46348037}" destId="{3F28FED3-D868-404F-A6DC-8E84E4FB3EF8}" srcOrd="20" destOrd="0" presId="urn:microsoft.com/office/officeart/2005/8/layout/target3"/>
    <dgm:cxn modelId="{9732A69C-1847-4296-B755-07B1F8F67B2A}" type="presParOf" srcId="{333A1088-737F-45CB-B68E-254E46348037}" destId="{AED2198E-93D5-4001-81B4-73124B309672}" srcOrd="21" destOrd="0" presId="urn:microsoft.com/office/officeart/2005/8/layout/target3"/>
    <dgm:cxn modelId="{118F280E-2128-4089-AB4D-74626AF27043}" type="presParOf" srcId="{333A1088-737F-45CB-B68E-254E46348037}" destId="{2BE915AB-18AA-4053-B92C-3BFC9ED204BB}" srcOrd="22" destOrd="0" presId="urn:microsoft.com/office/officeart/2005/8/layout/target3"/>
    <dgm:cxn modelId="{1B100687-2983-4ECE-B048-DCCAC602F81D}" type="presParOf" srcId="{333A1088-737F-45CB-B68E-254E46348037}" destId="{6BB5E863-4638-4E1D-BFDE-399D028AC4ED}" srcOrd="23" destOrd="0" presId="urn:microsoft.com/office/officeart/2005/8/layout/target3"/>
    <dgm:cxn modelId="{9A22B882-8CFF-4780-8793-58DCCC4D052B}" type="presParOf" srcId="{333A1088-737F-45CB-B68E-254E46348037}" destId="{5A5FFA88-C948-4069-8E93-59FA12366E83}" srcOrd="24" destOrd="0" presId="urn:microsoft.com/office/officeart/2005/8/layout/target3"/>
    <dgm:cxn modelId="{A72245CF-F3FD-4FC4-A198-6A71C2A03F95}" type="presParOf" srcId="{333A1088-737F-45CB-B68E-254E46348037}" destId="{890E4F0B-2866-4A3F-A3C7-2A14B1797930}" srcOrd="25" destOrd="0" presId="urn:microsoft.com/office/officeart/2005/8/layout/target3"/>
    <dgm:cxn modelId="{337110E2-27BD-44EA-9BBF-E17A6F0FED2A}" type="presParOf" srcId="{333A1088-737F-45CB-B68E-254E46348037}" destId="{307B873D-D319-40E7-AEA8-EAE5900FADE7}" srcOrd="26" destOrd="0" presId="urn:microsoft.com/office/officeart/2005/8/layout/target3"/>
    <dgm:cxn modelId="{B9D1B5DE-7760-4093-8030-875648CD9433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Pyramida – sčítání 1-20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24.09.2012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11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81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03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852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813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486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028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833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665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86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724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4052B7-3557-404B-8287-3615C27FD69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528FF8-1269-46F1-BF5F-5E730904D1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784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115730242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87688191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Pyramida – sčítání 1-20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1-20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pyramidu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40"/>
            <a:ext cx="9087298" cy="5400600"/>
          </a:xfrm>
        </p:spPr>
      </p:pic>
    </p:spTree>
    <p:extLst>
      <p:ext uri="{BB962C8B-B14F-4D97-AF65-F5344CB8AC3E}">
        <p14:creationId xmlns:p14="http://schemas.microsoft.com/office/powerpoint/2010/main" val="288415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398"/>
            <a:ext cx="9166777" cy="5072786"/>
          </a:xfrm>
        </p:spPr>
      </p:pic>
    </p:spTree>
    <p:extLst>
      <p:ext uri="{BB962C8B-B14F-4D97-AF65-F5344CB8AC3E}">
        <p14:creationId xmlns:p14="http://schemas.microsoft.com/office/powerpoint/2010/main" val="385610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Pyramida – sčítání 1-20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6</cp:revision>
  <dcterms:created xsi:type="dcterms:W3CDTF">2013-01-06T12:49:28Z</dcterms:created>
  <dcterms:modified xsi:type="dcterms:W3CDTF">2013-01-22T12:38:54Z</dcterms:modified>
</cp:coreProperties>
</file>