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4_4" csCatId="accent4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 VY_32_INOVACE_14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Mickey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– sčítání 1-20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: 24.09.2012 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  <dgm:t>
        <a:bodyPr/>
        <a:lstStyle/>
        <a:p>
          <a:endParaRPr lang="cs-CZ"/>
        </a:p>
      </dgm:t>
    </dgm:pt>
    <dgm:pt modelId="{6058EC33-B37A-4AB4-9973-53234093D856}" type="sibTrans" cxnId="{5643D4E4-B7D1-4958-8C0D-5D1ECE2C101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DE569BD-7893-4E4D-BF5E-26C31E5E51BE}" type="presOf" srcId="{D8197B8C-B260-4A16-BDF4-0947B075E274}" destId="{5A5FFA88-C948-4069-8E93-59FA12366E83}" srcOrd="1" destOrd="0" presId="urn:microsoft.com/office/officeart/2005/8/layout/target3"/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53B7B22D-616C-4E19-B12A-E31980CC51EF}" type="presOf" srcId="{B651F6E3-6281-48DB-9319-2AEAFDAE7572}" destId="{6BB5E863-4638-4E1D-BFDE-399D028AC4ED}" srcOrd="1" destOrd="0" presId="urn:microsoft.com/office/officeart/2005/8/layout/target3"/>
    <dgm:cxn modelId="{E4AB8F7E-EF1B-41AF-956F-45140B5A8A6B}" type="presOf" srcId="{B651F6E3-6281-48DB-9319-2AEAFDAE7572}" destId="{619D679B-A015-4ECF-8348-D1034C574F40}" srcOrd="0" destOrd="0" presId="urn:microsoft.com/office/officeart/2005/8/layout/target3"/>
    <dgm:cxn modelId="{5C9E0019-D30E-4A97-A16F-55CC47BA7869}" type="presOf" srcId="{757F3AB3-0718-4624-B441-E567A8F0AB56}" destId="{333A1088-737F-45CB-B68E-254E46348037}" srcOrd="0" destOrd="0" presId="urn:microsoft.com/office/officeart/2005/8/layout/target3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BF7C9952-E196-4A1B-940B-DD0033E0B6FA}" type="presOf" srcId="{7E46725E-13A1-4082-A664-334D30DB29F8}" destId="{B7050CC9-0FC3-4C26-923E-C583681B813F}" srcOrd="0" destOrd="0" presId="urn:microsoft.com/office/officeart/2005/8/layout/target3"/>
    <dgm:cxn modelId="{80933A04-CD48-41B6-B730-A479BB182368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934E468-C70E-4161-B0CC-3260D50B0554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AD260FE-C017-4DEB-B218-4B127C47770D}" type="presOf" srcId="{6F0626F1-15CA-49C8-B81F-B6D7E87A87F7}" destId="{E7AA458F-2838-4E86-A843-E9E7E72F0C66}" srcOrd="1" destOrd="0" presId="urn:microsoft.com/office/officeart/2005/8/layout/target3"/>
    <dgm:cxn modelId="{58020327-4A16-473B-A569-50D5074BF516}" type="presOf" srcId="{4C35D32F-0EAB-4CD7-82EE-45574DC2A586}" destId="{890E4F0B-2866-4A3F-A3C7-2A14B1797930}" srcOrd="1" destOrd="0" presId="urn:microsoft.com/office/officeart/2005/8/layout/target3"/>
    <dgm:cxn modelId="{3465E724-294F-4259-BE29-127B5B289F6D}" type="presOf" srcId="{7E46725E-13A1-4082-A664-334D30DB29F8}" destId="{307B873D-D319-40E7-AEA8-EAE5900FADE7}" srcOrd="1" destOrd="0" presId="urn:microsoft.com/office/officeart/2005/8/layout/target3"/>
    <dgm:cxn modelId="{29ACA2BD-6FEA-437C-A651-2B37FBDC500C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8248D42-DD1B-4F25-BD00-288DAB7EC721}" type="presOf" srcId="{D1B46980-6531-4606-95E6-44980827E919}" destId="{6140AFEC-043D-4C43-A2F9-D0F5331DF3A3}" srcOrd="0" destOrd="0" presId="urn:microsoft.com/office/officeart/2005/8/layout/target3"/>
    <dgm:cxn modelId="{E6B4C5F3-F66D-45B0-9F5A-86EFEE0CBA1A}" type="presOf" srcId="{D1D4F407-5343-4D3F-B5B9-D407B03CAEB4}" destId="{AED2198E-93D5-4001-81B4-73124B309672}" srcOrd="1" destOrd="0" presId="urn:microsoft.com/office/officeart/2005/8/layout/target3"/>
    <dgm:cxn modelId="{0FB238F0-F071-449E-BA64-FB5010B2E6D2}" type="presOf" srcId="{6F0626F1-15CA-49C8-B81F-B6D7E87A87F7}" destId="{3F28FED3-D868-404F-A6DC-8E84E4FB3EF8}" srcOrd="0" destOrd="0" presId="urn:microsoft.com/office/officeart/2005/8/layout/target3"/>
    <dgm:cxn modelId="{F07CC3DA-399F-4BA1-B6D4-905FCBD706AB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82ECD381-13FF-4FBE-8D7C-AF80D50D8318}" type="presParOf" srcId="{333A1088-737F-45CB-B68E-254E46348037}" destId="{F5ABB229-8D3B-4694-996A-96F23CF14429}" srcOrd="0" destOrd="0" presId="urn:microsoft.com/office/officeart/2005/8/layout/target3"/>
    <dgm:cxn modelId="{629E8277-B80D-40C4-9C79-E327CA8DE2AB}" type="presParOf" srcId="{333A1088-737F-45CB-B68E-254E46348037}" destId="{F41139FD-01EE-4571-8B17-4FB00FC51163}" srcOrd="1" destOrd="0" presId="urn:microsoft.com/office/officeart/2005/8/layout/target3"/>
    <dgm:cxn modelId="{6F9469C1-ADDE-4769-8B7B-CEACEA9A4305}" type="presParOf" srcId="{333A1088-737F-45CB-B68E-254E46348037}" destId="{D005CE8C-CC26-4C3E-AC11-E15060ECD759}" srcOrd="2" destOrd="0" presId="urn:microsoft.com/office/officeart/2005/8/layout/target3"/>
    <dgm:cxn modelId="{A5A8140A-8312-4846-BD49-5FE174346BEA}" type="presParOf" srcId="{333A1088-737F-45CB-B68E-254E46348037}" destId="{2C702D82-9B77-49B7-9568-BB8EB47C3372}" srcOrd="3" destOrd="0" presId="urn:microsoft.com/office/officeart/2005/8/layout/target3"/>
    <dgm:cxn modelId="{01834069-1DD1-4ADC-87D4-40616674F149}" type="presParOf" srcId="{333A1088-737F-45CB-B68E-254E46348037}" destId="{A52A0455-90FF-4808-ABD0-F02540D31D5A}" srcOrd="4" destOrd="0" presId="urn:microsoft.com/office/officeart/2005/8/layout/target3"/>
    <dgm:cxn modelId="{72ABEDF7-4C61-41FE-A46A-D4B76E9A5147}" type="presParOf" srcId="{333A1088-737F-45CB-B68E-254E46348037}" destId="{6140AFEC-043D-4C43-A2F9-D0F5331DF3A3}" srcOrd="5" destOrd="0" presId="urn:microsoft.com/office/officeart/2005/8/layout/target3"/>
    <dgm:cxn modelId="{E5744A4F-00B1-49E5-9B91-FD828BACE2A3}" type="presParOf" srcId="{333A1088-737F-45CB-B68E-254E46348037}" destId="{9358AC05-5D7D-4327-9F80-1AD486AEA664}" srcOrd="6" destOrd="0" presId="urn:microsoft.com/office/officeart/2005/8/layout/target3"/>
    <dgm:cxn modelId="{E98A68ED-A2B0-4A8C-8AF4-75C783BDDCCD}" type="presParOf" srcId="{333A1088-737F-45CB-B68E-254E46348037}" destId="{313FC574-E1CD-4FB4-B054-0B805CE0447D}" srcOrd="7" destOrd="0" presId="urn:microsoft.com/office/officeart/2005/8/layout/target3"/>
    <dgm:cxn modelId="{4D0E878E-AB05-4DE0-8FA8-4B53BA91EF67}" type="presParOf" srcId="{333A1088-737F-45CB-B68E-254E46348037}" destId="{619D679B-A015-4ECF-8348-D1034C574F40}" srcOrd="8" destOrd="0" presId="urn:microsoft.com/office/officeart/2005/8/layout/target3"/>
    <dgm:cxn modelId="{82FE47F9-4024-49F6-B975-8384F88CF5C7}" type="presParOf" srcId="{333A1088-737F-45CB-B68E-254E46348037}" destId="{322283A8-4A27-4CDA-BAE3-F381106A9174}" srcOrd="9" destOrd="0" presId="urn:microsoft.com/office/officeart/2005/8/layout/target3"/>
    <dgm:cxn modelId="{94BD2755-C46A-4831-B00E-F6B5A8163CF2}" type="presParOf" srcId="{333A1088-737F-45CB-B68E-254E46348037}" destId="{FFC9F71D-1B4F-4AD9-A4A6-86ADEFC8AF5C}" srcOrd="10" destOrd="0" presId="urn:microsoft.com/office/officeart/2005/8/layout/target3"/>
    <dgm:cxn modelId="{FDDF75DC-6066-41A5-A962-ACC4EEBDF6DD}" type="presParOf" srcId="{333A1088-737F-45CB-B68E-254E46348037}" destId="{25B08C86-7E15-44DC-BE7F-FFB55DD49D12}" srcOrd="11" destOrd="0" presId="urn:microsoft.com/office/officeart/2005/8/layout/target3"/>
    <dgm:cxn modelId="{9227B833-F8B5-4259-8089-B638CB173106}" type="presParOf" srcId="{333A1088-737F-45CB-B68E-254E46348037}" destId="{76644BE8-9D7C-4C09-B250-3D10AF48CBB7}" srcOrd="12" destOrd="0" presId="urn:microsoft.com/office/officeart/2005/8/layout/target3"/>
    <dgm:cxn modelId="{DC29A8BB-94D8-477A-A818-97A9D1C7FB8A}" type="presParOf" srcId="{333A1088-737F-45CB-B68E-254E46348037}" destId="{EE85B701-7295-41C0-BA7A-34D3756A2AE6}" srcOrd="13" destOrd="0" presId="urn:microsoft.com/office/officeart/2005/8/layout/target3"/>
    <dgm:cxn modelId="{A98F7558-6D1E-4962-BE44-9B23A9BCC640}" type="presParOf" srcId="{333A1088-737F-45CB-B68E-254E46348037}" destId="{8BEBB6EC-1DAA-4CAC-8A25-BC0FCBD5DBD5}" srcOrd="14" destOrd="0" presId="urn:microsoft.com/office/officeart/2005/8/layout/target3"/>
    <dgm:cxn modelId="{B35DF22C-2D9C-4555-9604-93034355EE14}" type="presParOf" srcId="{333A1088-737F-45CB-B68E-254E46348037}" destId="{41CA92B1-2F09-48D8-ACE4-465CAF918C2C}" srcOrd="15" destOrd="0" presId="urn:microsoft.com/office/officeart/2005/8/layout/target3"/>
    <dgm:cxn modelId="{29E8AD3B-631F-42E6-ACE2-12EF05E6462F}" type="presParOf" srcId="{333A1088-737F-45CB-B68E-254E46348037}" destId="{44810F33-5078-4AE9-9C7C-25A884644228}" srcOrd="16" destOrd="0" presId="urn:microsoft.com/office/officeart/2005/8/layout/target3"/>
    <dgm:cxn modelId="{7D0AAB45-9E8A-49B5-8948-E8EE4A757F3C}" type="presParOf" srcId="{333A1088-737F-45CB-B68E-254E46348037}" destId="{B7050CC9-0FC3-4C26-923E-C583681B813F}" srcOrd="17" destOrd="0" presId="urn:microsoft.com/office/officeart/2005/8/layout/target3"/>
    <dgm:cxn modelId="{4F933DA6-D4EB-4040-B901-3A25EDF6987F}" type="presParOf" srcId="{333A1088-737F-45CB-B68E-254E46348037}" destId="{FAB7270F-BD54-4209-A1BF-86DD19A2869E}" srcOrd="18" destOrd="0" presId="urn:microsoft.com/office/officeart/2005/8/layout/target3"/>
    <dgm:cxn modelId="{8CD16A8D-3615-4A91-BC10-73A7E2EF2FC5}" type="presParOf" srcId="{333A1088-737F-45CB-B68E-254E46348037}" destId="{F6A3497E-3B06-4E8A-81CF-A3F38E3BB429}" srcOrd="19" destOrd="0" presId="urn:microsoft.com/office/officeart/2005/8/layout/target3"/>
    <dgm:cxn modelId="{34E401FC-F652-4D19-8EE6-055D9267BA47}" type="presParOf" srcId="{333A1088-737F-45CB-B68E-254E46348037}" destId="{3F28FED3-D868-404F-A6DC-8E84E4FB3EF8}" srcOrd="20" destOrd="0" presId="urn:microsoft.com/office/officeart/2005/8/layout/target3"/>
    <dgm:cxn modelId="{340BF7B6-0574-4C82-B950-5D52498E0F17}" type="presParOf" srcId="{333A1088-737F-45CB-B68E-254E46348037}" destId="{AED2198E-93D5-4001-81B4-73124B309672}" srcOrd="21" destOrd="0" presId="urn:microsoft.com/office/officeart/2005/8/layout/target3"/>
    <dgm:cxn modelId="{728577DD-6ED1-4A5D-9034-0D0DCCA55E37}" type="presParOf" srcId="{333A1088-737F-45CB-B68E-254E46348037}" destId="{2BE915AB-18AA-4053-B92C-3BFC9ED204BB}" srcOrd="22" destOrd="0" presId="urn:microsoft.com/office/officeart/2005/8/layout/target3"/>
    <dgm:cxn modelId="{BAD1510F-BC4F-47CA-AE92-904A42573096}" type="presParOf" srcId="{333A1088-737F-45CB-B68E-254E46348037}" destId="{6BB5E863-4638-4E1D-BFDE-399D028AC4ED}" srcOrd="23" destOrd="0" presId="urn:microsoft.com/office/officeart/2005/8/layout/target3"/>
    <dgm:cxn modelId="{0E52E235-0E2A-4EB9-91CA-13BD7E5EF8C4}" type="presParOf" srcId="{333A1088-737F-45CB-B68E-254E46348037}" destId="{5A5FFA88-C948-4069-8E93-59FA12366E83}" srcOrd="24" destOrd="0" presId="urn:microsoft.com/office/officeart/2005/8/layout/target3"/>
    <dgm:cxn modelId="{21DDB9F1-07F0-4E5B-90F9-5A52BD05C132}" type="presParOf" srcId="{333A1088-737F-45CB-B68E-254E46348037}" destId="{890E4F0B-2866-4A3F-A3C7-2A14B1797930}" srcOrd="25" destOrd="0" presId="urn:microsoft.com/office/officeart/2005/8/layout/target3"/>
    <dgm:cxn modelId="{0E061C2F-C001-42BC-87BC-488330C942F5}" type="presParOf" srcId="{333A1088-737F-45CB-B68E-254E46348037}" destId="{307B873D-D319-40E7-AEA8-EAE5900FADE7}" srcOrd="26" destOrd="0" presId="urn:microsoft.com/office/officeart/2005/8/layout/target3"/>
    <dgm:cxn modelId="{840812BA-7CCF-4805-A022-28716377C775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48259" y="464346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 VY_32_INOVACE_14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321735" y="1393038"/>
          <a:ext cx="5893635" cy="25539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Mickey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– sčítání 1-20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393038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321735" y="2786082"/>
          <a:ext cx="5893635" cy="4643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: 24.09.2012 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786082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8678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7868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0189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682395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6836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3347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5918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01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5514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3035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44077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3D990-9F94-43EE-B2E1-D9948E897AA0}" type="datetimeFigureOut">
              <a:rPr lang="cs-CZ" smtClean="0"/>
              <a:pPr/>
              <a:t>28.1.2013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869323-0625-4087-9DA6-25DBD50A58A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2978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646112"/>
          </a:xfr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není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-li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Zlata černá.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6148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5813" y="5572125"/>
            <a:ext cx="80010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xmlns="" val="1790430235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1731500900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>
                <a:cs typeface="Andalus" pitchFamily="18" charset="-78"/>
              </a:rPr>
              <a:t>Mickey</a:t>
            </a:r>
            <a:r>
              <a:rPr lang="cs-CZ" b="1" dirty="0" smtClean="0">
                <a:cs typeface="Andalus" pitchFamily="18" charset="-78"/>
              </a:rPr>
              <a:t> – sčítání 1-20</a:t>
            </a:r>
            <a:endParaRPr lang="cs-CZ" b="1" dirty="0">
              <a:cs typeface="Andalus" pitchFamily="18" charset="-78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Používá správně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Sčítání.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UČEBNÍHO MATERIÁLU: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Prezentace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určena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 procvičování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 1-20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VYUŽITÍ V HODINĚ: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Prezentaci jsem použila v úvodu hodiny jako motivaci na procvičování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se aktivně podíleli na úkolu a dále vymýšleli další různé příklady. Na konci hodiny jsem každému pracovní list -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nevybarvenou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Mickey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 příklady -  rozdala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žáci samostatně příklady vypočítali.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3062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 descr="14 mickey mouse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44001" cy="6660277"/>
          </a:xfrm>
        </p:spPr>
      </p:pic>
    </p:spTree>
    <p:extLst>
      <p:ext uri="{BB962C8B-B14F-4D97-AF65-F5344CB8AC3E}">
        <p14:creationId xmlns:p14="http://schemas.microsoft.com/office/powerpoint/2010/main" xmlns="" val="414988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58676" cy="6597352"/>
          </a:xfrm>
        </p:spPr>
      </p:pic>
    </p:spTree>
    <p:extLst>
      <p:ext uri="{BB962C8B-B14F-4D97-AF65-F5344CB8AC3E}">
        <p14:creationId xmlns:p14="http://schemas.microsoft.com/office/powerpoint/2010/main" xmlns="" val="379412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144</Words>
  <Application>Microsoft Office PowerPoint</Application>
  <PresentationFormat>Předvádění na obrazovce (4:3)</PresentationFormat>
  <Paragraphs>16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Autorem materiálu a všech jeho částí, není-li uvedeno jinak, je Zlata černá.</vt:lpstr>
      <vt:lpstr>Mickey – sčítání 1-20</vt:lpstr>
      <vt:lpstr>Snímek 3</vt:lpstr>
      <vt:lpstr>Snímek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Zlata Černá</cp:lastModifiedBy>
  <cp:revision>5</cp:revision>
  <dcterms:created xsi:type="dcterms:W3CDTF">2013-01-06T12:50:32Z</dcterms:created>
  <dcterms:modified xsi:type="dcterms:W3CDTF">2013-01-28T18:30:11Z</dcterms:modified>
</cp:coreProperties>
</file>