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9" r:id="rId2"/>
    <p:sldId id="260" r:id="rId3"/>
    <p:sldId id="257" r:id="rId4"/>
    <p:sldId id="258" r:id="rId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slide" Target="slides/slide4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4_4">
  <dgm:title val=""/>
  <dgm:desc val=""/>
  <dgm:catLst>
    <dgm:cat type="accent4" pri="11400"/>
  </dgm:catLst>
  <dgm:styleLbl name="node0">
    <dgm:fillClrLst meth="cycle">
      <a:schemeClr val="accent4">
        <a:shade val="60000"/>
      </a:schemeClr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cycle">
      <a:schemeClr val="accent4">
        <a:shade val="50000"/>
      </a:schemeClr>
      <a:schemeClr val="accent4">
        <a:tint val="55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/>
    <dgm:txEffectClrLst/>
  </dgm:styleLbl>
  <dgm:styleLbl name="lnNode1">
    <dgm:fillClrLst meth="cycle">
      <a:schemeClr val="accent4">
        <a:shade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cycle">
      <a:schemeClr val="accent4">
        <a:shade val="80000"/>
        <a:alpha val="50000"/>
      </a:schemeClr>
      <a:schemeClr val="accent4">
        <a:tint val="50000"/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4">
        <a:tint val="99000"/>
      </a:schemeClr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f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bgSibTrans2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/>
    <dgm:txEffectClrLst/>
  </dgm:styleLbl>
  <dgm:styleLbl name="sibTrans1D1">
    <dgm:fillClrLst meth="cycle">
      <a:schemeClr val="accent4">
        <a:shade val="90000"/>
      </a:schemeClr>
      <a:schemeClr val="accent4">
        <a:tint val="50000"/>
      </a:schemeClr>
    </dgm:fillClrLst>
    <dgm:linClrLst meth="cycle">
      <a:schemeClr val="accent4">
        <a:shade val="90000"/>
      </a:schemeClr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4">
        <a:shade val="80000"/>
      </a:schemeClr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4">
        <a:tint val="90000"/>
      </a:schemeClr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>
        <a:tint val="70000"/>
      </a:schemeClr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4">
        <a:tint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>
        <a:tint val="60000"/>
      </a:schemeClr>
    </dgm:fillClrLst>
    <dgm:linClrLst meth="repeat">
      <a:schemeClr val="accent4">
        <a:shade val="80000"/>
      </a:schemeClr>
    </dgm:linClrLst>
    <dgm:effectClrLst/>
    <dgm:txLinClrLst/>
    <dgm:txFillClrLst/>
    <dgm:txEffectClrLst/>
  </dgm:styleLbl>
  <dgm:styleLbl name="parChTrans2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/>
    <dgm:txEffectClrLst/>
  </dgm:styleLbl>
  <dgm:styleLbl name="parChTrans2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/>
    <dgm:txEffectClrLst/>
  </dgm:styleLbl>
  <dgm:styleLbl name="parChTrans2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parChTrans1D1">
    <dgm:fillClrLst meth="repeat">
      <a:schemeClr val="accent4">
        <a:shade val="8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55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cycle">
      <a:schemeClr val="accent4">
        <a:shade val="50000"/>
      </a:schemeClr>
      <a:schemeClr val="accent4">
        <a:tint val="55000"/>
      </a:schemeClr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4">
        <a:alpha val="90000"/>
        <a:tint val="55000"/>
      </a:schemeClr>
    </dgm:fillClrLst>
    <dgm:linClrLst meth="repeat">
      <a:schemeClr val="accent4">
        <a:alpha val="90000"/>
        <a:tint val="55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4">
        <a:alpha val="90000"/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4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4">
        <a:tint val="90000"/>
      </a:schemeClr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4">
        <a:tint val="70000"/>
      </a:schemeClr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4">
        <a:tint val="50000"/>
      </a:schemeClr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55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55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55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757F3AB3-0718-4624-B441-E567A8F0AB56}" type="doc">
      <dgm:prSet loTypeId="urn:microsoft.com/office/officeart/2005/8/layout/target3" loCatId="relationship" qsTypeId="urn:microsoft.com/office/officeart/2005/8/quickstyle/simple5" qsCatId="simple" csTypeId="urn:microsoft.com/office/officeart/2005/8/colors/accent4_4" csCatId="accent4" phldr="1"/>
      <dgm:spPr/>
      <dgm:t>
        <a:bodyPr/>
        <a:lstStyle/>
        <a:p>
          <a:endParaRPr lang="cs-CZ"/>
        </a:p>
      </dgm:t>
    </dgm:pt>
    <dgm:pt modelId="{B651F6E3-6281-48DB-9319-2AEAFDAE7572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NÁZEV: VY_32_INOVACE_15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571E265-742E-411A-ABCF-E39FDBC7528A}" type="parTrans" cxnId="{7BC66EC3-EBD6-4F3A-99ED-9D25F66FFA51}">
      <dgm:prSet/>
      <dgm:spPr/>
      <dgm:t>
        <a:bodyPr/>
        <a:lstStyle/>
        <a:p>
          <a:endParaRPr lang="cs-CZ"/>
        </a:p>
      </dgm:t>
    </dgm:pt>
    <dgm:pt modelId="{E33260FE-399D-481C-B2D6-3B35DD16DC84}" type="sibTrans" cxnId="{7BC66EC3-EBD6-4F3A-99ED-9D25F66FFA51}">
      <dgm:prSet/>
      <dgm:spPr/>
      <dgm:t>
        <a:bodyPr/>
        <a:lstStyle/>
        <a:p>
          <a:endParaRPr lang="cs-CZ"/>
        </a:p>
      </dgm:t>
    </dgm:pt>
    <dgm:pt modelId="{D1D4F407-5343-4D3F-B5B9-D407B03CAEB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FB3E2B41-81AD-4068-9354-4B764E7CC2F7}" type="parTrans" cxnId="{14367CC6-B9B1-40CF-BBB3-C17F79391DAE}">
      <dgm:prSet/>
      <dgm:spPr/>
      <dgm:t>
        <a:bodyPr/>
        <a:lstStyle/>
        <a:p>
          <a:endParaRPr lang="cs-CZ"/>
        </a:p>
      </dgm:t>
    </dgm:pt>
    <dgm:pt modelId="{878E4EBE-18EA-43B6-B589-1210E1E4CF6A}" type="sibTrans" cxnId="{14367CC6-B9B1-40CF-BBB3-C17F79391DAE}">
      <dgm:prSet/>
      <dgm:spPr/>
      <dgm:t>
        <a:bodyPr/>
        <a:lstStyle/>
        <a:p>
          <a:endParaRPr lang="cs-CZ"/>
        </a:p>
      </dgm:t>
    </dgm:pt>
    <dgm:pt modelId="{D1B46980-6531-4606-95E6-44980827E919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4F7B2CF5-A270-4D61-A510-1C1C5A4DCD3B}" type="parTrans" cxnId="{AB906E97-3CD9-4E05-91AE-864F8E394536}">
      <dgm:prSet/>
      <dgm:spPr/>
      <dgm:t>
        <a:bodyPr/>
        <a:lstStyle/>
        <a:p>
          <a:endParaRPr lang="cs-CZ"/>
        </a:p>
      </dgm:t>
    </dgm:pt>
    <dgm:pt modelId="{CFF69701-2866-4EF5-BFB5-F3F9B72EB817}" type="sibTrans" cxnId="{AB906E97-3CD9-4E05-91AE-864F8E394536}">
      <dgm:prSet/>
      <dgm:spPr/>
      <dgm:t>
        <a:bodyPr/>
        <a:lstStyle/>
        <a:p>
          <a:endParaRPr lang="cs-CZ"/>
        </a:p>
      </dgm:t>
    </dgm:pt>
    <dgm:pt modelId="{D8197B8C-B260-4A16-BDF4-0947B075E274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TEMA: Hasiči – sčítání 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a odčítání 1-20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51C5993D-B262-45E6-B66E-76BC9D6D883D}" type="parTrans" cxnId="{EDF6FE6B-9DBE-4D7B-B8FD-7098875B4EED}">
      <dgm:prSet/>
      <dgm:spPr/>
      <dgm:t>
        <a:bodyPr/>
        <a:lstStyle/>
        <a:p>
          <a:endParaRPr lang="cs-CZ"/>
        </a:p>
      </dgm:t>
    </dgm:pt>
    <dgm:pt modelId="{1AEC7F05-E0FE-459C-BD47-224AC9D7BEE4}" type="sibTrans" cxnId="{EDF6FE6B-9DBE-4D7B-B8FD-7098875B4EED}">
      <dgm:prSet/>
      <dgm:spPr/>
      <dgm:t>
        <a:bodyPr/>
        <a:lstStyle/>
        <a:p>
          <a:endParaRPr lang="cs-CZ"/>
        </a:p>
      </dgm:t>
    </dgm:pt>
    <dgm:pt modelId="{4C35D32F-0EAB-4CD7-82EE-45574DC2A586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A15F02C0-547C-48B3-9D05-E7F145EBF3C4}" type="parTrans" cxnId="{2221FB34-310D-4638-ACAE-9ACC709E4926}">
      <dgm:prSet/>
      <dgm:spPr/>
      <dgm:t>
        <a:bodyPr/>
        <a:lstStyle/>
        <a:p>
          <a:endParaRPr lang="cs-CZ"/>
        </a:p>
      </dgm:t>
    </dgm:pt>
    <dgm:pt modelId="{8C5711BF-38F0-4590-B6BC-B3119A33CA2E}" type="sibTrans" cxnId="{2221FB34-310D-4638-ACAE-9ACC709E4926}">
      <dgm:prSet/>
      <dgm:spPr/>
      <dgm:t>
        <a:bodyPr/>
        <a:lstStyle/>
        <a:p>
          <a:endParaRPr lang="cs-CZ"/>
        </a:p>
      </dgm:t>
    </dgm:pt>
    <dgm:pt modelId="{7E46725E-13A1-4082-A664-334D30DB29F8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66E7C3A9-3CF0-4D46-A678-102BF2C88660}" type="parTrans" cxnId="{3DD58DF6-1155-418E-BDA2-292982C323D1}">
      <dgm:prSet/>
      <dgm:spPr/>
      <dgm:t>
        <a:bodyPr/>
        <a:lstStyle/>
        <a:p>
          <a:endParaRPr lang="cs-CZ"/>
        </a:p>
      </dgm:t>
    </dgm:pt>
    <dgm:pt modelId="{7FC4C60C-EE17-4CFF-956A-4B12066A1B6F}" type="sibTrans" cxnId="{3DD58DF6-1155-418E-BDA2-292982C323D1}">
      <dgm:prSet/>
      <dgm:spPr/>
      <dgm:t>
        <a:bodyPr/>
        <a:lstStyle/>
        <a:p>
          <a:endParaRPr lang="cs-CZ"/>
        </a:p>
      </dgm:t>
    </dgm:pt>
    <dgm:pt modelId="{6F0626F1-15CA-49C8-B81F-B6D7E87A87F7}">
      <dgm:prSet custT="1"/>
      <dgm:spPr/>
      <dgm:t>
        <a:bodyPr/>
        <a:lstStyle/>
        <a:p>
          <a:pPr rtl="0"/>
          <a:r>
            <a:rPr lang="cs-CZ" sz="20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smtClean="0">
              <a:latin typeface="Times New Roman" pitchFamily="18" charset="0"/>
              <a:cs typeface="Times New Roman" pitchFamily="18" charset="0"/>
            </a:rPr>
            <a:t>: 24.09.2012 </a:t>
          </a:r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38E49659-7EFD-48BA-B020-66F1ED5E40CB}" type="parTrans" cxnId="{2C4B0FD2-9EB3-4A65-8F14-48A8FF2D9AD7}">
      <dgm:prSet/>
      <dgm:spPr/>
      <dgm:t>
        <a:bodyPr/>
        <a:lstStyle/>
        <a:p>
          <a:endParaRPr lang="cs-CZ"/>
        </a:p>
      </dgm:t>
    </dgm:pt>
    <dgm:pt modelId="{B74ECF5B-DCCB-4483-870F-D2A0CC7689AD}" type="sibTrans" cxnId="{2C4B0FD2-9EB3-4A65-8F14-48A8FF2D9AD7}">
      <dgm:prSet/>
      <dgm:spPr/>
      <dgm:t>
        <a:bodyPr/>
        <a:lstStyle/>
        <a:p>
          <a:endParaRPr lang="cs-CZ"/>
        </a:p>
      </dgm:t>
    </dgm:pt>
    <dgm:pt modelId="{1615425B-E281-46A0-90B7-0FFEB7F7A93A}">
      <dgm:prSet/>
      <dgm:spPr/>
      <dgm:t>
        <a:bodyPr/>
        <a:lstStyle/>
        <a:p>
          <a:pPr rtl="0"/>
          <a:endParaRPr lang="cs-CZ" dirty="0"/>
        </a:p>
      </dgm:t>
    </dgm:pt>
    <dgm:pt modelId="{BFBFD0AA-E6A1-49CB-95F1-591145E3E56F}" type="parTrans" cxnId="{0D42F093-4730-4D48-8C14-1E8EF4338A87}">
      <dgm:prSet/>
      <dgm:spPr/>
      <dgm:t>
        <a:bodyPr/>
        <a:lstStyle/>
        <a:p>
          <a:endParaRPr lang="cs-CZ"/>
        </a:p>
      </dgm:t>
    </dgm:pt>
    <dgm:pt modelId="{B2636547-7EDF-4D02-8D55-E629BB97DF8F}" type="sibTrans" cxnId="{0D42F093-4730-4D48-8C14-1E8EF4338A87}">
      <dgm:prSet/>
      <dgm:spPr/>
      <dgm:t>
        <a:bodyPr/>
        <a:lstStyle/>
        <a:p>
          <a:endParaRPr lang="cs-CZ"/>
        </a:p>
      </dgm:t>
    </dgm:pt>
    <dgm:pt modelId="{EF777731-4551-45BE-82E6-3DC3DD570F19}">
      <dgm:prSet custT="1"/>
      <dgm:spPr/>
      <dgm:t>
        <a:bodyPr/>
        <a:lstStyle/>
        <a:p>
          <a:pPr rtl="0"/>
          <a:endParaRPr lang="cs-CZ" sz="2000" dirty="0">
            <a:latin typeface="Times New Roman" pitchFamily="18" charset="0"/>
            <a:cs typeface="Times New Roman" pitchFamily="18" charset="0"/>
          </a:endParaRPr>
        </a:p>
      </dgm:t>
    </dgm:pt>
    <dgm:pt modelId="{D75D0034-D907-472F-9E5B-F71C22B84C98}" type="parTrans" cxnId="{5643D4E4-B7D1-4958-8C0D-5D1ECE2C1017}">
      <dgm:prSet/>
      <dgm:spPr/>
      <dgm:t>
        <a:bodyPr/>
        <a:lstStyle/>
        <a:p>
          <a:endParaRPr lang="cs-CZ"/>
        </a:p>
      </dgm:t>
    </dgm:pt>
    <dgm:pt modelId="{6058EC33-B37A-4AB4-9973-53234093D856}" type="sibTrans" cxnId="{5643D4E4-B7D1-4958-8C0D-5D1ECE2C1017}">
      <dgm:prSet/>
      <dgm:spPr/>
      <dgm:t>
        <a:bodyPr/>
        <a:lstStyle/>
        <a:p>
          <a:endParaRPr lang="cs-CZ"/>
        </a:p>
      </dgm:t>
    </dgm:pt>
    <dgm:pt modelId="{333A1088-737F-45CB-B68E-254E46348037}" type="pres">
      <dgm:prSet presAssocID="{757F3AB3-0718-4624-B441-E567A8F0AB56}" presName="Name0" presStyleCnt="0">
        <dgm:presLayoutVars>
          <dgm:chMax val="7"/>
          <dgm:dir/>
          <dgm:animLvl val="lvl"/>
          <dgm:resizeHandles val="exact"/>
        </dgm:presLayoutVars>
      </dgm:prSet>
      <dgm:spPr/>
      <dgm:t>
        <a:bodyPr/>
        <a:lstStyle/>
        <a:p>
          <a:endParaRPr lang="cs-CZ"/>
        </a:p>
      </dgm:t>
    </dgm:pt>
    <dgm:pt modelId="{F5ABB229-8D3B-4694-996A-96F23CF14429}" type="pres">
      <dgm:prSet presAssocID="{D1D4F407-5343-4D3F-B5B9-D407B03CAEB4}" presName="circle1" presStyleLbl="node1" presStyleIdx="0" presStyleCnt="7" custLinFactNeighborY="1538"/>
      <dgm:spPr/>
      <dgm:t>
        <a:bodyPr/>
        <a:lstStyle/>
        <a:p>
          <a:endParaRPr lang="cs-CZ"/>
        </a:p>
      </dgm:t>
    </dgm:pt>
    <dgm:pt modelId="{F41139FD-01EE-4571-8B17-4FB00FC51163}" type="pres">
      <dgm:prSet presAssocID="{D1D4F407-5343-4D3F-B5B9-D407B03CAEB4}" presName="space" presStyleCnt="0"/>
      <dgm:spPr/>
      <dgm:t>
        <a:bodyPr/>
        <a:lstStyle/>
        <a:p>
          <a:endParaRPr lang="cs-CZ"/>
        </a:p>
      </dgm:t>
    </dgm:pt>
    <dgm:pt modelId="{D005CE8C-CC26-4C3E-AC11-E15060ECD759}" type="pres">
      <dgm:prSet presAssocID="{D1D4F407-5343-4D3F-B5B9-D407B03CAEB4}" presName="rect1" presStyleLbl="alignAcc1" presStyleIdx="0" presStyleCnt="7" custLinFactNeighborX="1190"/>
      <dgm:spPr/>
      <dgm:t>
        <a:bodyPr/>
        <a:lstStyle/>
        <a:p>
          <a:endParaRPr lang="cs-CZ"/>
        </a:p>
      </dgm:t>
    </dgm:pt>
    <dgm:pt modelId="{2C702D82-9B77-49B7-9568-BB8EB47C3372}" type="pres">
      <dgm:prSet presAssocID="{D1B46980-6531-4606-95E6-44980827E919}" presName="vertSpace2" presStyleLbl="node1" presStyleIdx="0" presStyleCnt="7"/>
      <dgm:spPr/>
      <dgm:t>
        <a:bodyPr/>
        <a:lstStyle/>
        <a:p>
          <a:endParaRPr lang="cs-CZ"/>
        </a:p>
      </dgm:t>
    </dgm:pt>
    <dgm:pt modelId="{A52A0455-90FF-4808-ABD0-F02540D31D5A}" type="pres">
      <dgm:prSet presAssocID="{D1B46980-6531-4606-95E6-44980827E919}" presName="circle2" presStyleLbl="node1" presStyleIdx="1" presStyleCnt="7"/>
      <dgm:spPr/>
      <dgm:t>
        <a:bodyPr/>
        <a:lstStyle/>
        <a:p>
          <a:endParaRPr lang="cs-CZ"/>
        </a:p>
      </dgm:t>
    </dgm:pt>
    <dgm:pt modelId="{6140AFEC-043D-4C43-A2F9-D0F5331DF3A3}" type="pres">
      <dgm:prSet presAssocID="{D1B46980-6531-4606-95E6-44980827E919}" presName="rect2" presStyleLbl="alignAcc1" presStyleIdx="1" presStyleCnt="7"/>
      <dgm:spPr/>
      <dgm:t>
        <a:bodyPr/>
        <a:lstStyle/>
        <a:p>
          <a:endParaRPr lang="cs-CZ"/>
        </a:p>
      </dgm:t>
    </dgm:pt>
    <dgm:pt modelId="{9358AC05-5D7D-4327-9F80-1AD486AEA664}" type="pres">
      <dgm:prSet presAssocID="{B651F6E3-6281-48DB-9319-2AEAFDAE7572}" presName="vertSpace3" presStyleLbl="node1" presStyleIdx="1" presStyleCnt="7"/>
      <dgm:spPr/>
      <dgm:t>
        <a:bodyPr/>
        <a:lstStyle/>
        <a:p>
          <a:endParaRPr lang="cs-CZ"/>
        </a:p>
      </dgm:t>
    </dgm:pt>
    <dgm:pt modelId="{313FC574-E1CD-4FB4-B054-0B805CE0447D}" type="pres">
      <dgm:prSet presAssocID="{B651F6E3-6281-48DB-9319-2AEAFDAE7572}" presName="circle3" presStyleLbl="node1" presStyleIdx="2" presStyleCnt="7"/>
      <dgm:spPr/>
      <dgm:t>
        <a:bodyPr/>
        <a:lstStyle/>
        <a:p>
          <a:endParaRPr lang="cs-CZ"/>
        </a:p>
      </dgm:t>
    </dgm:pt>
    <dgm:pt modelId="{619D679B-A015-4ECF-8348-D1034C574F40}" type="pres">
      <dgm:prSet presAssocID="{B651F6E3-6281-48DB-9319-2AEAFDAE7572}" presName="rect3" presStyleLbl="alignAcc1" presStyleIdx="2" presStyleCnt="7"/>
      <dgm:spPr/>
      <dgm:t>
        <a:bodyPr/>
        <a:lstStyle/>
        <a:p>
          <a:endParaRPr lang="cs-CZ"/>
        </a:p>
      </dgm:t>
    </dgm:pt>
    <dgm:pt modelId="{322283A8-4A27-4CDA-BAE3-F381106A9174}" type="pres">
      <dgm:prSet presAssocID="{D8197B8C-B260-4A16-BDF4-0947B075E274}" presName="vertSpace4" presStyleLbl="node1" presStyleIdx="2" presStyleCnt="7"/>
      <dgm:spPr/>
      <dgm:t>
        <a:bodyPr/>
        <a:lstStyle/>
        <a:p>
          <a:endParaRPr lang="cs-CZ"/>
        </a:p>
      </dgm:t>
    </dgm:pt>
    <dgm:pt modelId="{FFC9F71D-1B4F-4AD9-A4A6-86ADEFC8AF5C}" type="pres">
      <dgm:prSet presAssocID="{D8197B8C-B260-4A16-BDF4-0947B075E274}" presName="circle4" presStyleLbl="node1" presStyleIdx="3" presStyleCnt="7"/>
      <dgm:spPr/>
      <dgm:t>
        <a:bodyPr/>
        <a:lstStyle/>
        <a:p>
          <a:endParaRPr lang="cs-CZ"/>
        </a:p>
      </dgm:t>
    </dgm:pt>
    <dgm:pt modelId="{25B08C86-7E15-44DC-BE7F-FFB55DD49D12}" type="pres">
      <dgm:prSet presAssocID="{D8197B8C-B260-4A16-BDF4-0947B075E274}" presName="rect4" presStyleLbl="alignAcc1" presStyleIdx="3" presStyleCnt="7"/>
      <dgm:spPr/>
      <dgm:t>
        <a:bodyPr/>
        <a:lstStyle/>
        <a:p>
          <a:endParaRPr lang="cs-CZ"/>
        </a:p>
      </dgm:t>
    </dgm:pt>
    <dgm:pt modelId="{76644BE8-9D7C-4C09-B250-3D10AF48CBB7}" type="pres">
      <dgm:prSet presAssocID="{4C35D32F-0EAB-4CD7-82EE-45574DC2A586}" presName="vertSpace5" presStyleLbl="node1" presStyleIdx="3" presStyleCnt="7"/>
      <dgm:spPr/>
      <dgm:t>
        <a:bodyPr/>
        <a:lstStyle/>
        <a:p>
          <a:endParaRPr lang="cs-CZ"/>
        </a:p>
      </dgm:t>
    </dgm:pt>
    <dgm:pt modelId="{EE85B701-7295-41C0-BA7A-34D3756A2AE6}" type="pres">
      <dgm:prSet presAssocID="{4C35D32F-0EAB-4CD7-82EE-45574DC2A586}" presName="circle5" presStyleLbl="node1" presStyleIdx="4" presStyleCnt="7"/>
      <dgm:spPr/>
      <dgm:t>
        <a:bodyPr/>
        <a:lstStyle/>
        <a:p>
          <a:endParaRPr lang="cs-CZ"/>
        </a:p>
      </dgm:t>
    </dgm:pt>
    <dgm:pt modelId="{8BEBB6EC-1DAA-4CAC-8A25-BC0FCBD5DBD5}" type="pres">
      <dgm:prSet presAssocID="{4C35D32F-0EAB-4CD7-82EE-45574DC2A586}" presName="rect5" presStyleLbl="alignAcc1" presStyleIdx="4" presStyleCnt="7"/>
      <dgm:spPr/>
      <dgm:t>
        <a:bodyPr/>
        <a:lstStyle/>
        <a:p>
          <a:endParaRPr lang="cs-CZ"/>
        </a:p>
      </dgm:t>
    </dgm:pt>
    <dgm:pt modelId="{41CA92B1-2F09-48D8-ACE4-465CAF918C2C}" type="pres">
      <dgm:prSet presAssocID="{7E46725E-13A1-4082-A664-334D30DB29F8}" presName="vertSpace6" presStyleLbl="node1" presStyleIdx="4" presStyleCnt="7"/>
      <dgm:spPr/>
      <dgm:t>
        <a:bodyPr/>
        <a:lstStyle/>
        <a:p>
          <a:endParaRPr lang="cs-CZ"/>
        </a:p>
      </dgm:t>
    </dgm:pt>
    <dgm:pt modelId="{44810F33-5078-4AE9-9C7C-25A884644228}" type="pres">
      <dgm:prSet presAssocID="{7E46725E-13A1-4082-A664-334D30DB29F8}" presName="circle6" presStyleLbl="node1" presStyleIdx="5" presStyleCnt="7"/>
      <dgm:spPr/>
      <dgm:t>
        <a:bodyPr/>
        <a:lstStyle/>
        <a:p>
          <a:endParaRPr lang="cs-CZ"/>
        </a:p>
      </dgm:t>
    </dgm:pt>
    <dgm:pt modelId="{B7050CC9-0FC3-4C26-923E-C583681B813F}" type="pres">
      <dgm:prSet presAssocID="{7E46725E-13A1-4082-A664-334D30DB29F8}" presName="rect6" presStyleLbl="alignAcc1" presStyleIdx="5" presStyleCnt="7"/>
      <dgm:spPr/>
      <dgm:t>
        <a:bodyPr/>
        <a:lstStyle/>
        <a:p>
          <a:endParaRPr lang="cs-CZ"/>
        </a:p>
      </dgm:t>
    </dgm:pt>
    <dgm:pt modelId="{FAB7270F-BD54-4209-A1BF-86DD19A2869E}" type="pres">
      <dgm:prSet presAssocID="{6F0626F1-15CA-49C8-B81F-B6D7E87A87F7}" presName="vertSpace7" presStyleLbl="node1" presStyleIdx="5" presStyleCnt="7"/>
      <dgm:spPr/>
      <dgm:t>
        <a:bodyPr/>
        <a:lstStyle/>
        <a:p>
          <a:endParaRPr lang="cs-CZ"/>
        </a:p>
      </dgm:t>
    </dgm:pt>
    <dgm:pt modelId="{F6A3497E-3B06-4E8A-81CF-A3F38E3BB429}" type="pres">
      <dgm:prSet presAssocID="{6F0626F1-15CA-49C8-B81F-B6D7E87A87F7}" presName="circle7" presStyleLbl="node1" presStyleIdx="6" presStyleCnt="7"/>
      <dgm:spPr/>
      <dgm:t>
        <a:bodyPr/>
        <a:lstStyle/>
        <a:p>
          <a:endParaRPr lang="cs-CZ"/>
        </a:p>
      </dgm:t>
    </dgm:pt>
    <dgm:pt modelId="{3F28FED3-D868-404F-A6DC-8E84E4FB3EF8}" type="pres">
      <dgm:prSet presAssocID="{6F0626F1-15CA-49C8-B81F-B6D7E87A87F7}" presName="rect7" presStyleLbl="alignAcc1" presStyleIdx="6" presStyleCnt="7"/>
      <dgm:spPr/>
      <dgm:t>
        <a:bodyPr/>
        <a:lstStyle/>
        <a:p>
          <a:endParaRPr lang="cs-CZ"/>
        </a:p>
      </dgm:t>
    </dgm:pt>
    <dgm:pt modelId="{AED2198E-93D5-4001-81B4-73124B309672}" type="pres">
      <dgm:prSet presAssocID="{D1D4F407-5343-4D3F-B5B9-D407B03CAEB4}" presName="rect1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2BE915AB-18AA-4053-B92C-3BFC9ED204BB}" type="pres">
      <dgm:prSet presAssocID="{D1B46980-6531-4606-95E6-44980827E919}" presName="rect2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6BB5E863-4638-4E1D-BFDE-399D028AC4ED}" type="pres">
      <dgm:prSet presAssocID="{B651F6E3-6281-48DB-9319-2AEAFDAE7572}" presName="rect3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5A5FFA88-C948-4069-8E93-59FA12366E83}" type="pres">
      <dgm:prSet presAssocID="{D8197B8C-B260-4A16-BDF4-0947B075E274}" presName="rect4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890E4F0B-2866-4A3F-A3C7-2A14B1797930}" type="pres">
      <dgm:prSet presAssocID="{4C35D32F-0EAB-4CD7-82EE-45574DC2A586}" presName="rect5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307B873D-D319-40E7-AEA8-EAE5900FADE7}" type="pres">
      <dgm:prSet presAssocID="{7E46725E-13A1-4082-A664-334D30DB29F8}" presName="rect6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  <dgm:pt modelId="{E7AA458F-2838-4E86-A843-E9E7E72F0C66}" type="pres">
      <dgm:prSet presAssocID="{6F0626F1-15CA-49C8-B81F-B6D7E87A87F7}" presName="rect7ParTxNoCh" presStyleLbl="alignAcc1" presStyleIdx="6" presStyleCnt="7">
        <dgm:presLayoutVars>
          <dgm:chMax val="1"/>
          <dgm:bulletEnabled val="1"/>
        </dgm:presLayoutVars>
      </dgm:prSet>
      <dgm:spPr/>
      <dgm:t>
        <a:bodyPr/>
        <a:lstStyle/>
        <a:p>
          <a:endParaRPr lang="cs-CZ"/>
        </a:p>
      </dgm:t>
    </dgm:pt>
  </dgm:ptLst>
  <dgm:cxnLst>
    <dgm:cxn modelId="{7591B154-7E74-4E6E-86D0-DAAF3D39BFC1}" type="presOf" srcId="{D8197B8C-B260-4A16-BDF4-0947B075E274}" destId="{25B08C86-7E15-44DC-BE7F-FFB55DD49D12}" srcOrd="0" destOrd="0" presId="urn:microsoft.com/office/officeart/2005/8/layout/target3"/>
    <dgm:cxn modelId="{62B970AC-767E-468C-BC84-6B34A565B9D2}" type="presOf" srcId="{4C35D32F-0EAB-4CD7-82EE-45574DC2A586}" destId="{890E4F0B-2866-4A3F-A3C7-2A14B1797930}" srcOrd="1" destOrd="0" presId="urn:microsoft.com/office/officeart/2005/8/layout/target3"/>
    <dgm:cxn modelId="{6B65B3D9-ED71-4993-A859-34AF1C89185B}" type="presOf" srcId="{4C35D32F-0EAB-4CD7-82EE-45574DC2A586}" destId="{8BEBB6EC-1DAA-4CAC-8A25-BC0FCBD5DBD5}" srcOrd="0" destOrd="0" presId="urn:microsoft.com/office/officeart/2005/8/layout/target3"/>
    <dgm:cxn modelId="{2C4B0FD2-9EB3-4A65-8F14-48A8FF2D9AD7}" srcId="{757F3AB3-0718-4624-B441-E567A8F0AB56}" destId="{6F0626F1-15CA-49C8-B81F-B6D7E87A87F7}" srcOrd="6" destOrd="0" parTransId="{38E49659-7EFD-48BA-B020-66F1ED5E40CB}" sibTransId="{B74ECF5B-DCCB-4483-870F-D2A0CC7689AD}"/>
    <dgm:cxn modelId="{7BC66EC3-EBD6-4F3A-99ED-9D25F66FFA51}" srcId="{757F3AB3-0718-4624-B441-E567A8F0AB56}" destId="{B651F6E3-6281-48DB-9319-2AEAFDAE7572}" srcOrd="2" destOrd="0" parTransId="{A571E265-742E-411A-ABCF-E39FDBC7528A}" sibTransId="{E33260FE-399D-481C-B2D6-3B35DD16DC84}"/>
    <dgm:cxn modelId="{EDF6FE6B-9DBE-4D7B-B8FD-7098875B4EED}" srcId="{757F3AB3-0718-4624-B441-E567A8F0AB56}" destId="{D8197B8C-B260-4A16-BDF4-0947B075E274}" srcOrd="3" destOrd="0" parTransId="{51C5993D-B262-45E6-B66E-76BC9D6D883D}" sibTransId="{1AEC7F05-E0FE-459C-BD47-224AC9D7BEE4}"/>
    <dgm:cxn modelId="{3AC0DACA-4EF7-4827-9CF3-21E0E4F9972D}" type="presOf" srcId="{6F0626F1-15CA-49C8-B81F-B6D7E87A87F7}" destId="{E7AA458F-2838-4E86-A843-E9E7E72F0C66}" srcOrd="1" destOrd="0" presId="urn:microsoft.com/office/officeart/2005/8/layout/target3"/>
    <dgm:cxn modelId="{E1E1042F-FA40-4E3E-8632-BD2EE93ACA7B}" type="presOf" srcId="{D1B46980-6531-4606-95E6-44980827E919}" destId="{6140AFEC-043D-4C43-A2F9-D0F5331DF3A3}" srcOrd="0" destOrd="0" presId="urn:microsoft.com/office/officeart/2005/8/layout/target3"/>
    <dgm:cxn modelId="{ADC54E6F-9E7D-4767-8334-288BDFBE6D86}" type="presOf" srcId="{D1D4F407-5343-4D3F-B5B9-D407B03CAEB4}" destId="{D005CE8C-CC26-4C3E-AC11-E15060ECD759}" srcOrd="0" destOrd="0" presId="urn:microsoft.com/office/officeart/2005/8/layout/target3"/>
    <dgm:cxn modelId="{9A6B5ABB-BA3D-48DC-955D-A7A3AE09FE53}" type="presOf" srcId="{D8197B8C-B260-4A16-BDF4-0947B075E274}" destId="{5A5FFA88-C948-4069-8E93-59FA12366E83}" srcOrd="1" destOrd="0" presId="urn:microsoft.com/office/officeart/2005/8/layout/target3"/>
    <dgm:cxn modelId="{14367CC6-B9B1-40CF-BBB3-C17F79391DAE}" srcId="{757F3AB3-0718-4624-B441-E567A8F0AB56}" destId="{D1D4F407-5343-4D3F-B5B9-D407B03CAEB4}" srcOrd="0" destOrd="0" parTransId="{FB3E2B41-81AD-4068-9354-4B764E7CC2F7}" sibTransId="{878E4EBE-18EA-43B6-B589-1210E1E4CF6A}"/>
    <dgm:cxn modelId="{AB906E97-3CD9-4E05-91AE-864F8E394536}" srcId="{757F3AB3-0718-4624-B441-E567A8F0AB56}" destId="{D1B46980-6531-4606-95E6-44980827E919}" srcOrd="1" destOrd="0" parTransId="{4F7B2CF5-A270-4D61-A510-1C1C5A4DCD3B}" sibTransId="{CFF69701-2866-4EF5-BFB5-F3F9B72EB817}"/>
    <dgm:cxn modelId="{1A8F137E-9301-4F15-B352-F28F1F17C886}" type="presOf" srcId="{D1B46980-6531-4606-95E6-44980827E919}" destId="{2BE915AB-18AA-4053-B92C-3BFC9ED204BB}" srcOrd="1" destOrd="0" presId="urn:microsoft.com/office/officeart/2005/8/layout/target3"/>
    <dgm:cxn modelId="{9520BC79-728C-48CF-935C-2B92DAACB813}" type="presOf" srcId="{6F0626F1-15CA-49C8-B81F-B6D7E87A87F7}" destId="{3F28FED3-D868-404F-A6DC-8E84E4FB3EF8}" srcOrd="0" destOrd="0" presId="urn:microsoft.com/office/officeart/2005/8/layout/target3"/>
    <dgm:cxn modelId="{9A621A8D-A319-47ED-9FF2-266BFC8B01C7}" type="presOf" srcId="{757F3AB3-0718-4624-B441-E567A8F0AB56}" destId="{333A1088-737F-45CB-B68E-254E46348037}" srcOrd="0" destOrd="0" presId="urn:microsoft.com/office/officeart/2005/8/layout/target3"/>
    <dgm:cxn modelId="{5643D4E4-B7D1-4958-8C0D-5D1ECE2C1017}" srcId="{757F3AB3-0718-4624-B441-E567A8F0AB56}" destId="{EF777731-4551-45BE-82E6-3DC3DD570F19}" srcOrd="7" destOrd="0" parTransId="{D75D0034-D907-472F-9E5B-F71C22B84C98}" sibTransId="{6058EC33-B37A-4AB4-9973-53234093D856}"/>
    <dgm:cxn modelId="{3DD58DF6-1155-418E-BDA2-292982C323D1}" srcId="{757F3AB3-0718-4624-B441-E567A8F0AB56}" destId="{7E46725E-13A1-4082-A664-334D30DB29F8}" srcOrd="5" destOrd="0" parTransId="{66E7C3A9-3CF0-4D46-A678-102BF2C88660}" sibTransId="{7FC4C60C-EE17-4CFF-956A-4B12066A1B6F}"/>
    <dgm:cxn modelId="{EE805D29-E241-484B-B7E5-286BBC19E3A3}" type="presOf" srcId="{D1D4F407-5343-4D3F-B5B9-D407B03CAEB4}" destId="{AED2198E-93D5-4001-81B4-73124B309672}" srcOrd="1" destOrd="0" presId="urn:microsoft.com/office/officeart/2005/8/layout/target3"/>
    <dgm:cxn modelId="{2BB86B03-71B2-4745-8D3E-1DE8574D45CB}" type="presOf" srcId="{B651F6E3-6281-48DB-9319-2AEAFDAE7572}" destId="{619D679B-A015-4ECF-8348-D1034C574F40}" srcOrd="0" destOrd="0" presId="urn:microsoft.com/office/officeart/2005/8/layout/target3"/>
    <dgm:cxn modelId="{503AC882-594A-41CA-8AE6-FA825C9D4133}" type="presOf" srcId="{7E46725E-13A1-4082-A664-334D30DB29F8}" destId="{307B873D-D319-40E7-AEA8-EAE5900FADE7}" srcOrd="1" destOrd="0" presId="urn:microsoft.com/office/officeart/2005/8/layout/target3"/>
    <dgm:cxn modelId="{0D42F093-4730-4D48-8C14-1E8EF4338A87}" srcId="{757F3AB3-0718-4624-B441-E567A8F0AB56}" destId="{1615425B-E281-46A0-90B7-0FFEB7F7A93A}" srcOrd="8" destOrd="0" parTransId="{BFBFD0AA-E6A1-49CB-95F1-591145E3E56F}" sibTransId="{B2636547-7EDF-4D02-8D55-E629BB97DF8F}"/>
    <dgm:cxn modelId="{0AE41061-CAEE-415D-A68D-09F4D74090BA}" type="presOf" srcId="{B651F6E3-6281-48DB-9319-2AEAFDAE7572}" destId="{6BB5E863-4638-4E1D-BFDE-399D028AC4ED}" srcOrd="1" destOrd="0" presId="urn:microsoft.com/office/officeart/2005/8/layout/target3"/>
    <dgm:cxn modelId="{E8F4672F-2F8E-47D3-A207-C4F893FE776A}" type="presOf" srcId="{7E46725E-13A1-4082-A664-334D30DB29F8}" destId="{B7050CC9-0FC3-4C26-923E-C583681B813F}" srcOrd="0" destOrd="0" presId="urn:microsoft.com/office/officeart/2005/8/layout/target3"/>
    <dgm:cxn modelId="{2221FB34-310D-4638-ACAE-9ACC709E4926}" srcId="{757F3AB3-0718-4624-B441-E567A8F0AB56}" destId="{4C35D32F-0EAB-4CD7-82EE-45574DC2A586}" srcOrd="4" destOrd="0" parTransId="{A15F02C0-547C-48B3-9D05-E7F145EBF3C4}" sibTransId="{8C5711BF-38F0-4590-B6BC-B3119A33CA2E}"/>
    <dgm:cxn modelId="{27258C69-B430-454F-B79E-2F1A973A15E8}" type="presParOf" srcId="{333A1088-737F-45CB-B68E-254E46348037}" destId="{F5ABB229-8D3B-4694-996A-96F23CF14429}" srcOrd="0" destOrd="0" presId="urn:microsoft.com/office/officeart/2005/8/layout/target3"/>
    <dgm:cxn modelId="{CEF37019-0853-4CF1-94C1-4A0078725DFB}" type="presParOf" srcId="{333A1088-737F-45CB-B68E-254E46348037}" destId="{F41139FD-01EE-4571-8B17-4FB00FC51163}" srcOrd="1" destOrd="0" presId="urn:microsoft.com/office/officeart/2005/8/layout/target3"/>
    <dgm:cxn modelId="{F4DAA5B5-6FC3-4DA6-AD6D-D4F2FCCCE95D}" type="presParOf" srcId="{333A1088-737F-45CB-B68E-254E46348037}" destId="{D005CE8C-CC26-4C3E-AC11-E15060ECD759}" srcOrd="2" destOrd="0" presId="urn:microsoft.com/office/officeart/2005/8/layout/target3"/>
    <dgm:cxn modelId="{54B4B399-FDE7-4582-825D-C3FBF816C24F}" type="presParOf" srcId="{333A1088-737F-45CB-B68E-254E46348037}" destId="{2C702D82-9B77-49B7-9568-BB8EB47C3372}" srcOrd="3" destOrd="0" presId="urn:microsoft.com/office/officeart/2005/8/layout/target3"/>
    <dgm:cxn modelId="{5A69E95E-D3D2-4864-B56C-F8C896EC3FF1}" type="presParOf" srcId="{333A1088-737F-45CB-B68E-254E46348037}" destId="{A52A0455-90FF-4808-ABD0-F02540D31D5A}" srcOrd="4" destOrd="0" presId="urn:microsoft.com/office/officeart/2005/8/layout/target3"/>
    <dgm:cxn modelId="{F30AC712-2D61-465C-B035-CAD0E3B4FC42}" type="presParOf" srcId="{333A1088-737F-45CB-B68E-254E46348037}" destId="{6140AFEC-043D-4C43-A2F9-D0F5331DF3A3}" srcOrd="5" destOrd="0" presId="urn:microsoft.com/office/officeart/2005/8/layout/target3"/>
    <dgm:cxn modelId="{F532CFDC-978D-4064-9BD7-D4CF9EB1B04B}" type="presParOf" srcId="{333A1088-737F-45CB-B68E-254E46348037}" destId="{9358AC05-5D7D-4327-9F80-1AD486AEA664}" srcOrd="6" destOrd="0" presId="urn:microsoft.com/office/officeart/2005/8/layout/target3"/>
    <dgm:cxn modelId="{27771050-1B7C-4F3E-A56F-8ABD1D633577}" type="presParOf" srcId="{333A1088-737F-45CB-B68E-254E46348037}" destId="{313FC574-E1CD-4FB4-B054-0B805CE0447D}" srcOrd="7" destOrd="0" presId="urn:microsoft.com/office/officeart/2005/8/layout/target3"/>
    <dgm:cxn modelId="{A05CC0D3-0814-47C3-8054-D1C4AEF757BD}" type="presParOf" srcId="{333A1088-737F-45CB-B68E-254E46348037}" destId="{619D679B-A015-4ECF-8348-D1034C574F40}" srcOrd="8" destOrd="0" presId="urn:microsoft.com/office/officeart/2005/8/layout/target3"/>
    <dgm:cxn modelId="{08A55619-3092-4114-B0D8-D407509587E3}" type="presParOf" srcId="{333A1088-737F-45CB-B68E-254E46348037}" destId="{322283A8-4A27-4CDA-BAE3-F381106A9174}" srcOrd="9" destOrd="0" presId="urn:microsoft.com/office/officeart/2005/8/layout/target3"/>
    <dgm:cxn modelId="{D93BFC76-C1D4-4071-BA02-C8589F04485C}" type="presParOf" srcId="{333A1088-737F-45CB-B68E-254E46348037}" destId="{FFC9F71D-1B4F-4AD9-A4A6-86ADEFC8AF5C}" srcOrd="10" destOrd="0" presId="urn:microsoft.com/office/officeart/2005/8/layout/target3"/>
    <dgm:cxn modelId="{C2D4587B-5124-4D9E-B093-E27DFC4D4C01}" type="presParOf" srcId="{333A1088-737F-45CB-B68E-254E46348037}" destId="{25B08C86-7E15-44DC-BE7F-FFB55DD49D12}" srcOrd="11" destOrd="0" presId="urn:microsoft.com/office/officeart/2005/8/layout/target3"/>
    <dgm:cxn modelId="{57C0F3D1-A2E8-4C23-839C-08F4E76F2A51}" type="presParOf" srcId="{333A1088-737F-45CB-B68E-254E46348037}" destId="{76644BE8-9D7C-4C09-B250-3D10AF48CBB7}" srcOrd="12" destOrd="0" presId="urn:microsoft.com/office/officeart/2005/8/layout/target3"/>
    <dgm:cxn modelId="{AA142B93-B7B3-4017-ACB4-4F919D039509}" type="presParOf" srcId="{333A1088-737F-45CB-B68E-254E46348037}" destId="{EE85B701-7295-41C0-BA7A-34D3756A2AE6}" srcOrd="13" destOrd="0" presId="urn:microsoft.com/office/officeart/2005/8/layout/target3"/>
    <dgm:cxn modelId="{2A42DB8E-A780-4673-B60B-95603DBEE49F}" type="presParOf" srcId="{333A1088-737F-45CB-B68E-254E46348037}" destId="{8BEBB6EC-1DAA-4CAC-8A25-BC0FCBD5DBD5}" srcOrd="14" destOrd="0" presId="urn:microsoft.com/office/officeart/2005/8/layout/target3"/>
    <dgm:cxn modelId="{6277FFAB-96D8-4626-AD50-7C2095A309FB}" type="presParOf" srcId="{333A1088-737F-45CB-B68E-254E46348037}" destId="{41CA92B1-2F09-48D8-ACE4-465CAF918C2C}" srcOrd="15" destOrd="0" presId="urn:microsoft.com/office/officeart/2005/8/layout/target3"/>
    <dgm:cxn modelId="{381941C1-415C-4407-A623-9F3BFE492F42}" type="presParOf" srcId="{333A1088-737F-45CB-B68E-254E46348037}" destId="{44810F33-5078-4AE9-9C7C-25A884644228}" srcOrd="16" destOrd="0" presId="urn:microsoft.com/office/officeart/2005/8/layout/target3"/>
    <dgm:cxn modelId="{F9C379B2-18E3-49A7-9E51-430F6F9F4218}" type="presParOf" srcId="{333A1088-737F-45CB-B68E-254E46348037}" destId="{B7050CC9-0FC3-4C26-923E-C583681B813F}" srcOrd="17" destOrd="0" presId="urn:microsoft.com/office/officeart/2005/8/layout/target3"/>
    <dgm:cxn modelId="{E5112850-5867-45DC-B0E6-4586D02F5507}" type="presParOf" srcId="{333A1088-737F-45CB-B68E-254E46348037}" destId="{FAB7270F-BD54-4209-A1BF-86DD19A2869E}" srcOrd="18" destOrd="0" presId="urn:microsoft.com/office/officeart/2005/8/layout/target3"/>
    <dgm:cxn modelId="{64475B3F-92C3-4D25-A7C4-2CB157CBC705}" type="presParOf" srcId="{333A1088-737F-45CB-B68E-254E46348037}" destId="{F6A3497E-3B06-4E8A-81CF-A3F38E3BB429}" srcOrd="19" destOrd="0" presId="urn:microsoft.com/office/officeart/2005/8/layout/target3"/>
    <dgm:cxn modelId="{2583DC1A-EC7D-43D2-9B89-102386555BB2}" type="presParOf" srcId="{333A1088-737F-45CB-B68E-254E46348037}" destId="{3F28FED3-D868-404F-A6DC-8E84E4FB3EF8}" srcOrd="20" destOrd="0" presId="urn:microsoft.com/office/officeart/2005/8/layout/target3"/>
    <dgm:cxn modelId="{AD3F4889-32E1-49C0-A7D6-3334600BCBA0}" type="presParOf" srcId="{333A1088-737F-45CB-B68E-254E46348037}" destId="{AED2198E-93D5-4001-81B4-73124B309672}" srcOrd="21" destOrd="0" presId="urn:microsoft.com/office/officeart/2005/8/layout/target3"/>
    <dgm:cxn modelId="{A96EAEFB-0D22-4432-AA1E-55DB9A0381A0}" type="presParOf" srcId="{333A1088-737F-45CB-B68E-254E46348037}" destId="{2BE915AB-18AA-4053-B92C-3BFC9ED204BB}" srcOrd="22" destOrd="0" presId="urn:microsoft.com/office/officeart/2005/8/layout/target3"/>
    <dgm:cxn modelId="{E5094A60-5E9F-4FD7-91D0-751162B32D0C}" type="presParOf" srcId="{333A1088-737F-45CB-B68E-254E46348037}" destId="{6BB5E863-4638-4E1D-BFDE-399D028AC4ED}" srcOrd="23" destOrd="0" presId="urn:microsoft.com/office/officeart/2005/8/layout/target3"/>
    <dgm:cxn modelId="{22357128-85A2-4240-BF4A-A2085F66F7C1}" type="presParOf" srcId="{333A1088-737F-45CB-B68E-254E46348037}" destId="{5A5FFA88-C948-4069-8E93-59FA12366E83}" srcOrd="24" destOrd="0" presId="urn:microsoft.com/office/officeart/2005/8/layout/target3"/>
    <dgm:cxn modelId="{DCF219E9-1831-45EB-9FAA-C79EA5362D54}" type="presParOf" srcId="{333A1088-737F-45CB-B68E-254E46348037}" destId="{890E4F0B-2866-4A3F-A3C7-2A14B1797930}" srcOrd="25" destOrd="0" presId="urn:microsoft.com/office/officeart/2005/8/layout/target3"/>
    <dgm:cxn modelId="{9B0172C4-4507-4112-9154-86F582700880}" type="presParOf" srcId="{333A1088-737F-45CB-B68E-254E46348037}" destId="{307B873D-D319-40E7-AEA8-EAE5900FADE7}" srcOrd="26" destOrd="0" presId="urn:microsoft.com/office/officeart/2005/8/layout/target3"/>
    <dgm:cxn modelId="{5206B67A-C7B7-4063-B030-0D14990ABEC3}" type="presParOf" srcId="{333A1088-737F-45CB-B68E-254E46348037}" destId="{E7AA458F-2838-4E86-A843-E9E7E72F0C66}" srcOrd="27" destOrd="0" presId="urn:microsoft.com/office/officeart/2005/8/layout/target3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5ABB229-8D3B-4694-996A-96F23CF14429}">
      <dsp:nvSpPr>
        <dsp:cNvPr id="0" name=""/>
        <dsp:cNvSpPr/>
      </dsp:nvSpPr>
      <dsp:spPr>
        <a:xfrm>
          <a:off x="0" y="71416"/>
          <a:ext cx="4643470" cy="464347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D005CE8C-CC26-4C3E-AC11-E15060ECD759}">
      <dsp:nvSpPr>
        <dsp:cNvPr id="0" name=""/>
        <dsp:cNvSpPr/>
      </dsp:nvSpPr>
      <dsp:spPr>
        <a:xfrm>
          <a:off x="2321735" y="0"/>
          <a:ext cx="5893635" cy="464347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 ŠKOLY: Základní škola </a:t>
          </a:r>
          <a:r>
            <a:rPr lang="cs-CZ" sz="2000" kern="1200" dirty="0" err="1" smtClean="0">
              <a:latin typeface="Times New Roman" pitchFamily="18" charset="0"/>
              <a:cs typeface="Times New Roman" pitchFamily="18" charset="0"/>
            </a:rPr>
            <a:t>Zbečno</a:t>
          </a: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 23, okres Rakovník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0"/>
        <a:ext cx="5893635" cy="464346"/>
      </dsp:txXfrm>
    </dsp:sp>
    <dsp:sp modelId="{A52A0455-90FF-4808-ABD0-F02540D31D5A}">
      <dsp:nvSpPr>
        <dsp:cNvPr id="0" name=""/>
        <dsp:cNvSpPr/>
      </dsp:nvSpPr>
      <dsp:spPr>
        <a:xfrm>
          <a:off x="348259" y="464346"/>
          <a:ext cx="3946950" cy="394695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40AFEC-043D-4C43-A2F9-D0F5331DF3A3}">
      <dsp:nvSpPr>
        <dsp:cNvPr id="0" name=""/>
        <dsp:cNvSpPr/>
      </dsp:nvSpPr>
      <dsp:spPr>
        <a:xfrm>
          <a:off x="2321735" y="464346"/>
          <a:ext cx="5893635" cy="394695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AUTOR: Zlata Černá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464346"/>
        <a:ext cx="5893635" cy="464346"/>
      </dsp:txXfrm>
    </dsp:sp>
    <dsp:sp modelId="{313FC574-E1CD-4FB4-B054-0B805CE0447D}">
      <dsp:nvSpPr>
        <dsp:cNvPr id="0" name=""/>
        <dsp:cNvSpPr/>
      </dsp:nvSpPr>
      <dsp:spPr>
        <a:xfrm>
          <a:off x="696519" y="928692"/>
          <a:ext cx="3250430" cy="325043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619D679B-A015-4ECF-8348-D1034C574F40}">
      <dsp:nvSpPr>
        <dsp:cNvPr id="0" name=""/>
        <dsp:cNvSpPr/>
      </dsp:nvSpPr>
      <dsp:spPr>
        <a:xfrm>
          <a:off x="2321735" y="928692"/>
          <a:ext cx="5893635" cy="325043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NÁZEV: VY_32_INOVACE_15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928692"/>
        <a:ext cx="5893635" cy="464346"/>
      </dsp:txXfrm>
    </dsp:sp>
    <dsp:sp modelId="{FFC9F71D-1B4F-4AD9-A4A6-86ADEFC8AF5C}">
      <dsp:nvSpPr>
        <dsp:cNvPr id="0" name=""/>
        <dsp:cNvSpPr/>
      </dsp:nvSpPr>
      <dsp:spPr>
        <a:xfrm>
          <a:off x="1044779" y="1393038"/>
          <a:ext cx="2553910" cy="2553910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25B08C86-7E15-44DC-BE7F-FFB55DD49D12}">
      <dsp:nvSpPr>
        <dsp:cNvPr id="0" name=""/>
        <dsp:cNvSpPr/>
      </dsp:nvSpPr>
      <dsp:spPr>
        <a:xfrm>
          <a:off x="2321735" y="1393038"/>
          <a:ext cx="5893635" cy="255391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TEMA: Hasiči – sčítání 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a odčítání 1-20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393038"/>
        <a:ext cx="5893635" cy="464351"/>
      </dsp:txXfrm>
    </dsp:sp>
    <dsp:sp modelId="{EE85B701-7295-41C0-BA7A-34D3756A2AE6}">
      <dsp:nvSpPr>
        <dsp:cNvPr id="0" name=""/>
        <dsp:cNvSpPr/>
      </dsp:nvSpPr>
      <dsp:spPr>
        <a:xfrm>
          <a:off x="1393042" y="1857390"/>
          <a:ext cx="1857385" cy="1857385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79513"/>
                <a:satOff val="-5432"/>
                <a:lumOff val="35667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79513"/>
                <a:satOff val="-5432"/>
                <a:lumOff val="35667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79513"/>
                <a:satOff val="-5432"/>
                <a:lumOff val="35667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8BEBB6EC-1DAA-4CAC-8A25-BC0FCBD5DBD5}">
      <dsp:nvSpPr>
        <dsp:cNvPr id="0" name=""/>
        <dsp:cNvSpPr/>
      </dsp:nvSpPr>
      <dsp:spPr>
        <a:xfrm>
          <a:off x="2321735" y="1857390"/>
          <a:ext cx="5893635" cy="1857385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79513"/>
              <a:satOff val="-5432"/>
              <a:lumOff val="35667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ČÍSLO PROJEKTU: CZ.1.07/1.4.00/21.3275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1857390"/>
        <a:ext cx="5893635" cy="464346"/>
      </dsp:txXfrm>
    </dsp:sp>
    <dsp:sp modelId="{44810F33-5078-4AE9-9C7C-25A884644228}">
      <dsp:nvSpPr>
        <dsp:cNvPr id="0" name=""/>
        <dsp:cNvSpPr/>
      </dsp:nvSpPr>
      <dsp:spPr>
        <a:xfrm>
          <a:off x="1741301" y="2321736"/>
          <a:ext cx="1160866" cy="116086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119676"/>
                <a:satOff val="-3621"/>
                <a:lumOff val="23778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119676"/>
                <a:satOff val="-3621"/>
                <a:lumOff val="23778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119676"/>
                <a:satOff val="-3621"/>
                <a:lumOff val="2377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B7050CC9-0FC3-4C26-923E-C583681B813F}">
      <dsp:nvSpPr>
        <dsp:cNvPr id="0" name=""/>
        <dsp:cNvSpPr/>
      </dsp:nvSpPr>
      <dsp:spPr>
        <a:xfrm>
          <a:off x="2321735" y="2321736"/>
          <a:ext cx="5893635" cy="116086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119676"/>
              <a:satOff val="-3621"/>
              <a:lumOff val="2377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ŠABLONA: III/2 Inovace a zkvalitnění výuky prostřednictvím ICT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321736"/>
        <a:ext cx="5893635" cy="464346"/>
      </dsp:txXfrm>
    </dsp:sp>
    <dsp:sp modelId="{F6A3497E-3B06-4E8A-81CF-A3F38E3BB429}">
      <dsp:nvSpPr>
        <dsp:cNvPr id="0" name=""/>
        <dsp:cNvSpPr/>
      </dsp:nvSpPr>
      <dsp:spPr>
        <a:xfrm>
          <a:off x="2089561" y="2786082"/>
          <a:ext cx="464346" cy="464346"/>
        </a:xfrm>
        <a:prstGeom prst="pie">
          <a:avLst>
            <a:gd name="adj1" fmla="val 5400000"/>
            <a:gd name="adj2" fmla="val 16200000"/>
          </a:avLst>
        </a:prstGeom>
        <a:gradFill rotWithShape="0">
          <a:gsLst>
            <a:gs pos="0">
              <a:schemeClr val="accent4">
                <a:shade val="50000"/>
                <a:hueOff val="-59838"/>
                <a:satOff val="-1811"/>
                <a:lumOff val="11889"/>
                <a:alphaOff val="0"/>
                <a:shade val="51000"/>
                <a:satMod val="130000"/>
              </a:schemeClr>
            </a:gs>
            <a:gs pos="80000">
              <a:schemeClr val="accent4">
                <a:shade val="50000"/>
                <a:hueOff val="-59838"/>
                <a:satOff val="-1811"/>
                <a:lumOff val="11889"/>
                <a:alphaOff val="0"/>
                <a:shade val="93000"/>
                <a:satMod val="130000"/>
              </a:schemeClr>
            </a:gs>
            <a:gs pos="100000">
              <a:schemeClr val="accent4">
                <a:shade val="50000"/>
                <a:hueOff val="-59838"/>
                <a:satOff val="-1811"/>
                <a:lumOff val="1188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3F28FED3-D868-404F-A6DC-8E84E4FB3EF8}">
      <dsp:nvSpPr>
        <dsp:cNvPr id="0" name=""/>
        <dsp:cNvSpPr/>
      </dsp:nvSpPr>
      <dsp:spPr>
        <a:xfrm>
          <a:off x="2321735" y="2786082"/>
          <a:ext cx="5893635" cy="464346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4">
              <a:shade val="50000"/>
              <a:hueOff val="-59838"/>
              <a:satOff val="-1811"/>
              <a:lumOff val="11889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lvl="0" algn="ctr" defTabSz="889000" rtl="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000" kern="1200" dirty="0" smtClean="0">
              <a:latin typeface="Times New Roman" pitchFamily="18" charset="0"/>
              <a:cs typeface="Times New Roman" pitchFamily="18" charset="0"/>
            </a:rPr>
            <a:t>OVĚŘENÍ VE VÝUCE</a:t>
          </a:r>
          <a:r>
            <a:rPr lang="cs-CZ" sz="2000" kern="1200" smtClean="0">
              <a:latin typeface="Times New Roman" pitchFamily="18" charset="0"/>
              <a:cs typeface="Times New Roman" pitchFamily="18" charset="0"/>
            </a:rPr>
            <a:t>: 24.09.2012 </a:t>
          </a:r>
          <a:endParaRPr lang="cs-CZ" sz="2000" kern="1200" dirty="0">
            <a:latin typeface="Times New Roman" pitchFamily="18" charset="0"/>
            <a:cs typeface="Times New Roman" pitchFamily="18" charset="0"/>
          </a:endParaRPr>
        </a:p>
      </dsp:txBody>
      <dsp:txXfrm>
        <a:off x="2321735" y="2786082"/>
        <a:ext cx="5893635" cy="46434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target3">
  <dgm:title val=""/>
  <dgm:desc val=""/>
  <dgm:catLst>
    <dgm:cat type="relationship" pri="11000"/>
    <dgm:cat type="list" pri="22000"/>
    <dgm:cat type="convert" pri="4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2"/>
        <dgm:pt modelId="21"/>
        <dgm:pt modelId="22"/>
        <dgm:pt modelId="3"/>
        <dgm:pt modelId="31"/>
        <dgm:pt modelId="32"/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41" srcId="1" destId="11" srcOrd="0" destOrd="0"/>
        <dgm:cxn modelId="42" srcId="1" destId="12" srcOrd="1" destOrd="0"/>
        <dgm:cxn modelId="51" srcId="2" destId="21" srcOrd="0" destOrd="0"/>
        <dgm:cxn modelId="52" srcId="2" destId="22" srcOrd="1" destOrd="0"/>
        <dgm:cxn modelId="61" srcId="3" destId="31" srcOrd="0" destOrd="0"/>
        <dgm:cxn modelId="62" srcId="3" destId="32" srcOrd="1" destOrd="0"/>
      </dgm:cxnLst>
      <dgm:bg/>
      <dgm:whole/>
    </dgm:dataModel>
  </dgm:clrData>
  <dgm:layoutNode name="Name0">
    <dgm:varLst>
      <dgm:chMax val="7"/>
      <dgm:dir/>
      <dgm:animLvl val="lvl"/>
      <dgm:resizeHandles val="exact"/>
    </dgm:varLst>
    <dgm:alg type="composite"/>
    <dgm:shape xmlns:r="http://schemas.openxmlformats.org/officeDocument/2006/relationships" r:blip="">
      <dgm:adjLst/>
    </dgm:shape>
    <dgm:presOf/>
    <dgm:choose name="Name1">
      <dgm:if name="Name2" func="var" arg="dir" op="equ" val="norm">
        <dgm:choose name="Name3">
          <dgm:if name="Name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1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l" for="ch" forName="circle1"/>
              <dgm:constr type="ctrY" for="ch" forName="circle1" refType="h" fact="0.5"/>
              <dgm:constr type="l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l" for="ch" forName="rect1" refType="r" refFor="ch" refForName="space"/>
              <dgm:constr type="r" for="ch" forName="rect1" refType="w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l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l" for="ch" forName="rect2" refType="r" refFor="ch" refForName="space"/>
              <dgm:constr type="r" for="ch" forName="rect2" refType="w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l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l" for="ch" forName="rect3" refType="r" refFor="ch" refForName="space"/>
              <dgm:constr type="r" for="ch" forName="rect3" refType="w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l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l" for="ch" forName="rect4" refType="r" refFor="ch" refForName="space"/>
              <dgm:constr type="r" for="ch" forName="rect4" refType="w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l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l" for="ch" forName="rect5" refType="r" refFor="ch" refForName="space"/>
              <dgm:constr type="r" for="ch" forName="rect5" refType="w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l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l" for="ch" forName="rect6" refType="r" refFor="ch" refForName="space"/>
              <dgm:constr type="r" for="ch" forName="rect6" refType="w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l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l" for="ch" forName="rect7" refType="r" refFor="ch" refForName="space"/>
              <dgm:constr type="r" for="ch" forName="rect7" refType="w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l" for="ch" forName="rect7ParTx" refType="r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l" for="ch" forName="rect7ChTx" refType="r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l" for="ch" forName="rect7ParTxNoCh" refType="r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l" for="ch" forName="rect1ParTx" refType="r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l" for="ch" forName="rect1ChTx" refType="r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l" for="ch" forName="rect1ParTxNoCh" refType="r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l" for="ch" forName="rect2ParTx" refType="r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l" for="ch" forName="rect2ChTx" refType="r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l" for="ch" forName="rect2ParTxNoCh" refType="r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l" for="ch" forName="rect3ParTx" refType="r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l" for="ch" forName="rect3ChTx" refType="r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l" for="ch" forName="rect3ParTxNoCh" refType="r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l" for="ch" forName="rect4ParTx" refType="r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l" for="ch" forName="rect4ChTx" refType="r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l" for="ch" forName="rect4ParTxNoCh" refType="r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l" for="ch" forName="rect5ParTx" refType="r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l" for="ch" forName="rect5ChTx" refType="r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l" for="ch" forName="rect5ParTxNoCh" refType="r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l" for="ch" forName="rect6ParTx" refType="r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l" for="ch" forName="rect6ChTx" refType="r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l" for="ch" forName="rect6ParTxNoCh" refType="r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11">
            <dgm:constrLst/>
          </dgm:else>
        </dgm:choose>
      </dgm:if>
      <dgm:else name="Name12">
        <dgm:choose name="Name13">
          <dgm:if name="Name14" axis="ch" ptType="node" func="cnt" op="equ" val="1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b" refFor="ch" refForName="rect1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b" refFor="ch" refForName="rect1"/>
              <dgm:constr type="primFontSz" for="ch" op="equ" val="65"/>
              <dgm:constr type="secFontSz" for="ch" op="equ" val="65"/>
            </dgm:constrLst>
          </dgm:if>
          <dgm:if name="Name15" axis="ch" ptType="node" func="cnt" op="equ" val="2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5"/>
              <dgm:constr type="hOff" for="ch" forName="circle2" refType="h" refFor="ch" refForName="vertSpace2" fact="-0.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b" refFor="ch" refForName="rect2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b" refFor="ch" refForName="rect2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primFontSz" for="ch" op="equ" val="65"/>
              <dgm:constr type="secFontSz" for="ch" op="equ" val="65"/>
            </dgm:constrLst>
          </dgm:if>
          <dgm:if name="Name16" axis="ch" ptType="node" func="cnt" op="equ" val="3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66667"/>
              <dgm:constr type="hOff" for="ch" forName="circle2" refType="h" refFor="ch" refForName="vertSpace2" fact="-0.33333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33333"/>
              <dgm:constr type="hOff" for="ch" forName="circle3" refType="h" refFor="ch" refForName="vertSpace2" fact="-0.66667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b" refFor="ch" refForName="rect3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b" refFor="ch" refForName="rect3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primFontSz" for="ch" op="equ" val="65"/>
              <dgm:constr type="secFontSz" for="ch" op="equ" val="65"/>
            </dgm:constrLst>
          </dgm:if>
          <dgm:if name="Name17" axis="ch" ptType="node" func="cnt" op="equ" val="4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75"/>
              <dgm:constr type="hOff" for="ch" forName="circle2" refType="h" refFor="ch" refForName="vertSpace2" fact="-0.25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5"/>
              <dgm:constr type="hOff" for="ch" forName="circle3" refType="h" refFor="ch" refForName="vertSpace2" fact="-0.5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25"/>
              <dgm:constr type="hOff" for="ch" forName="circle4" refType="h" refFor="ch" refForName="vertSpace2" fact="-0.7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b" refFor="ch" refForName="rect4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b" refFor="ch" refForName="rect4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primFontSz" for="ch" op="equ" val="65"/>
              <dgm:constr type="secFontSz" for="ch" op="equ" val="65"/>
            </dgm:constrLst>
          </dgm:if>
          <dgm:if name="Name18" axis="ch" ptType="node" func="cnt" op="equ" val="5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"/>
              <dgm:constr type="hOff" for="ch" forName="circle2" refType="h" refFor="ch" refForName="vertSpace2" fact="-0.2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"/>
              <dgm:constr type="hOff" for="ch" forName="circle3" refType="h" refFor="ch" refForName="vertSpace2" fact="-0.4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4"/>
              <dgm:constr type="hOff" for="ch" forName="circle4" refType="h" refFor="ch" refForName="vertSpace2" fact="-0.6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2"/>
              <dgm:constr type="hOff" for="ch" forName="circle5" refType="h" refFor="ch" refForName="vertSpace2" fact="-0.8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b" refFor="ch" refForName="rect5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b" refFor="ch" refForName="rect5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primFontSz" for="ch" op="equ" val="65"/>
              <dgm:constr type="secFontSz" for="ch" op="equ" val="65"/>
            </dgm:constrLst>
          </dgm:if>
          <dgm:if name="Name19" axis="ch" ptType="node" func="cnt" op="equ" val="6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3333"/>
              <dgm:constr type="hOff" for="ch" forName="circle2" refType="h" refFor="ch" refForName="vertSpace2" fact="-0.16667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66667"/>
              <dgm:constr type="hOff" for="ch" forName="circle3" refType="h" refFor="ch" refForName="vertSpace2" fact="-0.33333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"/>
              <dgm:constr type="hOff" for="ch" forName="circle4" refType="h" refFor="ch" refForName="vertSpace2" fact="-0.5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33333"/>
              <dgm:constr type="hOff" for="ch" forName="circle5" refType="h" refFor="ch" refForName="vertSpace2" fact="-0.66667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16667"/>
              <dgm:constr type="hOff" for="ch" forName="circle6" refType="h" refFor="ch" refForName="vertSpace2" fact="-0.83333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b" refFor="ch" refForName="rect6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b" refFor="ch" refForName="rect6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primFontSz" for="ch" op="equ" val="65"/>
              <dgm:constr type="secFontSz" for="ch" op="equ" val="65"/>
            </dgm:constrLst>
          </dgm:if>
          <dgm:if name="Name20" axis="ch" ptType="node" func="cnt" op="gte" val="7">
            <dgm:constrLst>
              <dgm:constr type="userA" refType="w" fact="0.3"/>
              <dgm:constr type="w" for="ch" forName="circle1" refType="userA" fact="2"/>
              <dgm:constr type="h" for="ch" forName="circle1" refType="w" refFor="ch" refForName="circle1" op="equ"/>
              <dgm:constr type="r" for="ch" forName="circle1" refType="w"/>
              <dgm:constr type="ctrY" for="ch" forName="circle1" refType="h" fact="0.5"/>
              <dgm:constr type="r" for="ch" forName="space" refType="ctrX" refFor="ch" refForName="circle1"/>
              <dgm:constr type="w" for="ch" forName="space"/>
              <dgm:constr type="h" for="ch" forName="space" refType="h" refFor="ch" refForName="circle1"/>
              <dgm:constr type="b" for="ch" forName="space" refType="b" refFor="ch" refForName="circle1"/>
              <dgm:constr type="r" for="ch" forName="rect1" refType="l" refFor="ch" refForName="space"/>
              <dgm:constr type="l" for="ch" forName="rect1"/>
              <dgm:constr type="h" for="ch" forName="rect1" refType="h" refFor="ch" refForName="circle1"/>
              <dgm:constr type="b" for="ch" forName="rect1" refType="b" refFor="ch" refForName="circle1"/>
              <dgm:constr type="l" for="ch" forName="vertSpace2"/>
              <dgm:constr type="w" for="ch" forName="vertSpace2" refType="w"/>
              <dgm:constr type="h" for="ch" forName="vertSpace2" refType="h" refFor="ch" refForName="circle1" fact="0.05"/>
              <dgm:constr type="b" for="ch" forName="vertSpace2" refType="b" refFor="ch" refForName="circle1"/>
              <dgm:constr type="ctrX" for="ch" forName="circle2" refType="r" refFor="ch" refForName="space"/>
              <dgm:constr type="h" for="ch" forName="circle2" refType="h" refFor="ch" refForName="circle1" fact="0.85714"/>
              <dgm:constr type="hOff" for="ch" forName="circle2" refType="h" refFor="ch" refForName="vertSpace2" fact="-0.14286"/>
              <dgm:constr type="w" for="ch" forName="circle2" refType="h" refFor="ch" refForName="circle2" op="equ"/>
              <dgm:constr type="wOff" for="ch" forName="circle2" refType="hOff" refFor="ch" refForName="circle2" op="equ"/>
              <dgm:constr type="b" for="ch" forName="circle2" refType="t" refFor="ch" refForName="vertSpace2"/>
              <dgm:constr type="r" for="ch" forName="rect2" refType="l" refFor="ch" refForName="space"/>
              <dgm:constr type="l" for="ch" forName="rect2"/>
              <dgm:constr type="h" for="ch" forName="rect2" refType="h" refFor="ch" refForName="circle2"/>
              <dgm:constr type="hOff" for="ch" forName="rect2" refType="hOff" refFor="ch" refForName="circle2"/>
              <dgm:constr type="b" for="ch" forName="rect2" refType="b" refFor="ch" refForName="circle2"/>
              <dgm:constr type="l" for="ch" forName="vertSpace3"/>
              <dgm:constr type="w" for="ch" forName="vertSpace3" refType="w"/>
              <dgm:constr type="h" for="ch" forName="vertSpace3" refType="h" refFor="ch" refForName="vertSpace2"/>
              <dgm:constr type="b" for="ch" forName="vertSpace3" refType="t" refFor="ch" refForName="vertSpace2"/>
              <dgm:constr type="ctrX" for="ch" forName="circle3" refType="r" refFor="ch" refForName="space"/>
              <dgm:constr type="h" for="ch" forName="circle3" refType="h" refFor="ch" refForName="circle1" fact="0.71429"/>
              <dgm:constr type="hOff" for="ch" forName="circle3" refType="h" refFor="ch" refForName="vertSpace2" fact="-0.28571"/>
              <dgm:constr type="w" for="ch" forName="circle3" refType="h" refFor="ch" refForName="circle3" op="equ"/>
              <dgm:constr type="wOff" for="ch" forName="circle3" refType="hOff" refFor="ch" refForName="circle3" op="equ"/>
              <dgm:constr type="b" for="ch" forName="circle3" refType="t" refFor="ch" refForName="vertSpace3"/>
              <dgm:constr type="r" for="ch" forName="rect3" refType="l" refFor="ch" refForName="space"/>
              <dgm:constr type="l" for="ch" forName="rect3"/>
              <dgm:constr type="h" for="ch" forName="rect3" refType="h" refFor="ch" refForName="circle3"/>
              <dgm:constr type="hOff" for="ch" forName="rect3" refType="hOff" refFor="ch" refForName="circle3"/>
              <dgm:constr type="b" for="ch" forName="rect3" refType="b" refFor="ch" refForName="circle3"/>
              <dgm:constr type="l" for="ch" forName="vertSpace4"/>
              <dgm:constr type="w" for="ch" forName="vertSpace4" refType="w"/>
              <dgm:constr type="h" for="ch" forName="vertSpace4" refType="h" refFor="ch" refForName="vertSpace3"/>
              <dgm:constr type="b" for="ch" forName="vertSpace4" refType="t" refFor="ch" refForName="vertSpace3"/>
              <dgm:constr type="ctrX" for="ch" forName="circle4" refType="r" refFor="ch" refForName="space"/>
              <dgm:constr type="h" for="ch" forName="circle4" refType="h" refFor="ch" refForName="circle1" fact="0.57143"/>
              <dgm:constr type="hOff" for="ch" forName="circle4" refType="h" refFor="ch" refForName="vertSpace2" fact="-0.42857"/>
              <dgm:constr type="w" for="ch" forName="circle4" refType="h" refFor="ch" refForName="circle4" op="equ"/>
              <dgm:constr type="wOff" for="ch" forName="circle4" refType="hOff" refFor="ch" refForName="circle4" op="equ"/>
              <dgm:constr type="b" for="ch" forName="circle4" refType="t" refFor="ch" refForName="vertSpace4"/>
              <dgm:constr type="r" for="ch" forName="rect4" refType="l" refFor="ch" refForName="space"/>
              <dgm:constr type="l" for="ch" forName="rect4"/>
              <dgm:constr type="h" for="ch" forName="rect4" refType="h" refFor="ch" refForName="circle4"/>
              <dgm:constr type="hOff" for="ch" forName="rect4" refType="hOff" refFor="ch" refForName="circle4"/>
              <dgm:constr type="b" for="ch" forName="rect4" refType="b" refFor="ch" refForName="circle4"/>
              <dgm:constr type="l" for="ch" forName="vertSpace5"/>
              <dgm:constr type="w" for="ch" forName="vertSpace5" refType="w"/>
              <dgm:constr type="h" for="ch" forName="vertSpace5" refType="h" refFor="ch" refForName="vertSpace4"/>
              <dgm:constr type="b" for="ch" forName="vertSpace5" refType="t" refFor="ch" refForName="vertSpace4"/>
              <dgm:constr type="ctrX" for="ch" forName="circle5" refType="r" refFor="ch" refForName="space"/>
              <dgm:constr type="h" for="ch" forName="circle5" refType="h" refFor="ch" refForName="circle1" fact="0.42857"/>
              <dgm:constr type="hOff" for="ch" forName="circle5" refType="h" refFor="ch" refForName="vertSpace2" fact="-0.57143"/>
              <dgm:constr type="w" for="ch" forName="circle5" refType="h" refFor="ch" refForName="circle5" op="equ"/>
              <dgm:constr type="wOff" for="ch" forName="circle5" refType="hOff" refFor="ch" refForName="circle5" op="equ"/>
              <dgm:constr type="b" for="ch" forName="circle5" refType="t" refFor="ch" refForName="vertSpace5"/>
              <dgm:constr type="r" for="ch" forName="rect5" refType="l" refFor="ch" refForName="space"/>
              <dgm:constr type="l" for="ch" forName="rect5"/>
              <dgm:constr type="h" for="ch" forName="rect5" refType="h" refFor="ch" refForName="circle5"/>
              <dgm:constr type="hOff" for="ch" forName="rect5" refType="hOff" refFor="ch" refForName="circle5"/>
              <dgm:constr type="b" for="ch" forName="rect5" refType="b" refFor="ch" refForName="circle5"/>
              <dgm:constr type="l" for="ch" forName="vertSpace6"/>
              <dgm:constr type="w" for="ch" forName="vertSpace6" refType="w"/>
              <dgm:constr type="h" for="ch" forName="vertSpace6" refType="h" refFor="ch" refForName="vertSpace5"/>
              <dgm:constr type="b" for="ch" forName="vertSpace6" refType="t" refFor="ch" refForName="vertSpace5"/>
              <dgm:constr type="ctrX" for="ch" forName="circle6" refType="r" refFor="ch" refForName="space"/>
              <dgm:constr type="h" for="ch" forName="circle6" refType="h" refFor="ch" refForName="circle1" fact="0.28571"/>
              <dgm:constr type="hOff" for="ch" forName="circle6" refType="h" refFor="ch" refForName="vertSpace2" fact="-0.71429"/>
              <dgm:constr type="w" for="ch" forName="circle6" refType="h" refFor="ch" refForName="circle6" op="equ"/>
              <dgm:constr type="wOff" for="ch" forName="circle6" refType="hOff" refFor="ch" refForName="circle6" op="equ"/>
              <dgm:constr type="b" for="ch" forName="circle6" refType="t" refFor="ch" refForName="vertSpace6"/>
              <dgm:constr type="r" for="ch" forName="rect6" refType="l" refFor="ch" refForName="space"/>
              <dgm:constr type="l" for="ch" forName="rect6"/>
              <dgm:constr type="h" for="ch" forName="rect6" refType="h" refFor="ch" refForName="circle6"/>
              <dgm:constr type="hOff" for="ch" forName="rect6" refType="hOff" refFor="ch" refForName="circle6"/>
              <dgm:constr type="b" for="ch" forName="rect6" refType="b" refFor="ch" refForName="circle6"/>
              <dgm:constr type="l" for="ch" forName="vertSpace7"/>
              <dgm:constr type="w" for="ch" forName="vertSpace7" refType="w"/>
              <dgm:constr type="h" for="ch" forName="vertSpace7" refType="h" refFor="ch" refForName="vertSpace6"/>
              <dgm:constr type="b" for="ch" forName="vertSpace7" refType="t" refFor="ch" refForName="vertSpace6"/>
              <dgm:constr type="ctrX" for="ch" forName="circle7" refType="r" refFor="ch" refForName="space"/>
              <dgm:constr type="h" for="ch" forName="circle7" refType="h" refFor="ch" refForName="circle1" fact="0.14286"/>
              <dgm:constr type="hOff" for="ch" forName="circle7" refType="h" refFor="ch" refForName="vertSpace2" fact="-0.85714"/>
              <dgm:constr type="w" for="ch" forName="circle7" refType="h" refFor="ch" refForName="circle7" op="equ"/>
              <dgm:constr type="wOff" for="ch" forName="circle7" refType="hOff" refFor="ch" refForName="circle7" op="equ"/>
              <dgm:constr type="b" for="ch" forName="circle7" refType="t" refFor="ch" refForName="vertSpace7"/>
              <dgm:constr type="r" for="ch" forName="rect7" refType="l" refFor="ch" refForName="space"/>
              <dgm:constr type="l" for="ch" forName="rect7"/>
              <dgm:constr type="h" for="ch" forName="rect7" refType="h" refFor="ch" refForName="circle7"/>
              <dgm:constr type="hOff" for="ch" forName="rect7" refType="hOff" refFor="ch" refForName="circle7"/>
              <dgm:constr type="b" for="ch" forName="rect7" refType="b" refFor="ch" refForName="circle7"/>
              <dgm:constr type="r" for="ch" forName="rect7ParTx" refType="l" refFor="ch" refForName="space"/>
              <dgm:constr type="w" for="ch" forName="rect7ParTx" refType="w" refFor="ch" refForName="rect7" fact="0.5"/>
              <dgm:constr type="t" for="ch" forName="rect7ParTx" refType="t" refFor="ch" refForName="rect7"/>
              <dgm:constr type="b" for="ch" forName="rect7ParTx" refType="b" refFor="ch" refForName="rect7"/>
              <dgm:constr type="r" for="ch" forName="rect7ChTx" refType="l" refFor="ch" refForName="rect7ParTx"/>
              <dgm:constr type="w" for="ch" forName="rect7ChTx" refType="w" refFor="ch" refForName="rect7ParTx"/>
              <dgm:constr type="t" for="ch" forName="rect7ChTx" refType="t" refFor="ch" refForName="rect7ParTx"/>
              <dgm:constr type="b" for="ch" forName="rect7ChTx" refType="b" refFor="ch" refForName="rect7ParTx"/>
              <dgm:constr type="r" for="ch" forName="rect7ParTxNoCh" refType="l" refFor="ch" refForName="space"/>
              <dgm:constr type="w" for="ch" forName="rect7ParTxNoCh" refType="w" refFor="ch" refForName="rect7"/>
              <dgm:constr type="t" for="ch" forName="rect7ParTxNoCh" refType="t" refFor="ch" refForName="rect7"/>
              <dgm:constr type="b" for="ch" forName="rect7ParTxNoCh" refType="b" refFor="ch" refForName="rect7"/>
              <dgm:constr type="r" for="ch" forName="rect1ParTx" refType="l" refFor="ch" refForName="space"/>
              <dgm:constr type="w" for="ch" forName="rect1ParTx" refType="w" refFor="ch" refForName="rect1" fact="0.5"/>
              <dgm:constr type="t" for="ch" forName="rect1ParTx" refType="t" refFor="ch" refForName="rect1"/>
              <dgm:constr type="b" for="ch" forName="rect1ParTx" refType="t" refFor="ch" refForName="rect2"/>
              <dgm:constr type="r" for="ch" forName="rect1ChTx" refType="l" refFor="ch" refForName="rect1ParTx"/>
              <dgm:constr type="w" for="ch" forName="rect1ChTx" refType="w" refFor="ch" refForName="rect1ParTx"/>
              <dgm:constr type="t" for="ch" forName="rect1ChTx" refType="t" refFor="ch" refForName="rect1ParTx"/>
              <dgm:constr type="b" for="ch" forName="rect1ChTx" refType="b" refFor="ch" refForName="rect1ParTx"/>
              <dgm:constr type="r" for="ch" forName="rect1ParTxNoCh" refType="l" refFor="ch" refForName="space"/>
              <dgm:constr type="w" for="ch" forName="rect1ParTxNoCh" refType="w" refFor="ch" refForName="rect1"/>
              <dgm:constr type="t" for="ch" forName="rect1ParTxNoCh" refType="t" refFor="ch" refForName="rect1"/>
              <dgm:constr type="b" for="ch" forName="rect1ParTxNoCh" refType="t" refFor="ch" refForName="rect2"/>
              <dgm:constr type="r" for="ch" forName="rect2ParTx" refType="l" refFor="ch" refForName="space"/>
              <dgm:constr type="w" for="ch" forName="rect2ParTx" refType="w" refFor="ch" refForName="rect2" fact="0.5"/>
              <dgm:constr type="t" for="ch" forName="rect2ParTx" refType="t" refFor="ch" refForName="rect2"/>
              <dgm:constr type="b" for="ch" forName="rect2ParTx" refType="t" refFor="ch" refForName="rect3"/>
              <dgm:constr type="r" for="ch" forName="rect2ChTx" refType="l" refFor="ch" refForName="rect2ParTx"/>
              <dgm:constr type="w" for="ch" forName="rect2ChTx" refType="w" refFor="ch" refForName="rect2ParTx"/>
              <dgm:constr type="t" for="ch" forName="rect2ChTx" refType="t" refFor="ch" refForName="rect2ParTx"/>
              <dgm:constr type="b" for="ch" forName="rect2ChTx" refType="b" refFor="ch" refForName="rect2ParTx"/>
              <dgm:constr type="r" for="ch" forName="rect2ParTxNoCh" refType="l" refFor="ch" refForName="space"/>
              <dgm:constr type="w" for="ch" forName="rect2ParTxNoCh" refType="w" refFor="ch" refForName="rect2"/>
              <dgm:constr type="t" for="ch" forName="rect2ParTxNoCh" refType="t" refFor="ch" refForName="rect2"/>
              <dgm:constr type="b" for="ch" forName="rect2ParTxNoCh" refType="t" refFor="ch" refForName="rect3"/>
              <dgm:constr type="r" for="ch" forName="rect3ParTx" refType="l" refFor="ch" refForName="space"/>
              <dgm:constr type="w" for="ch" forName="rect3ParTx" refType="w" refFor="ch" refForName="rect3" fact="0.5"/>
              <dgm:constr type="t" for="ch" forName="rect3ParTx" refType="t" refFor="ch" refForName="rect3"/>
              <dgm:constr type="b" for="ch" forName="rect3ParTx" refType="t" refFor="ch" refForName="rect4"/>
              <dgm:constr type="r" for="ch" forName="rect3ChTx" refType="l" refFor="ch" refForName="rect3ParTx"/>
              <dgm:constr type="w" for="ch" forName="rect3ChTx" refType="w" refFor="ch" refForName="rect3ParTx"/>
              <dgm:constr type="t" for="ch" forName="rect3ChTx" refType="t" refFor="ch" refForName="rect3ParTx"/>
              <dgm:constr type="b" for="ch" forName="rect3ChTx" refType="b" refFor="ch" refForName="rect3ParTx"/>
              <dgm:constr type="r" for="ch" forName="rect3ParTxNoCh" refType="l" refFor="ch" refForName="space"/>
              <dgm:constr type="w" for="ch" forName="rect3ParTxNoCh" refType="w" refFor="ch" refForName="rect3"/>
              <dgm:constr type="t" for="ch" forName="rect3ParTxNoCh" refType="t" refFor="ch" refForName="rect3"/>
              <dgm:constr type="b" for="ch" forName="rect3ParTxNoCh" refType="t" refFor="ch" refForName="rect4"/>
              <dgm:constr type="r" for="ch" forName="rect4ParTx" refType="l" refFor="ch" refForName="space"/>
              <dgm:constr type="w" for="ch" forName="rect4ParTx" refType="w" refFor="ch" refForName="rect4" fact="0.5"/>
              <dgm:constr type="t" for="ch" forName="rect4ParTx" refType="t" refFor="ch" refForName="rect4"/>
              <dgm:constr type="b" for="ch" forName="rect4ParTx" refType="t" refFor="ch" refForName="rect5"/>
              <dgm:constr type="r" for="ch" forName="rect4ChTx" refType="l" refFor="ch" refForName="rect4ParTx"/>
              <dgm:constr type="w" for="ch" forName="rect4ChTx" refType="w" refFor="ch" refForName="rect4ParTx"/>
              <dgm:constr type="t" for="ch" forName="rect4ChTx" refType="t" refFor="ch" refForName="rect4ParTx"/>
              <dgm:constr type="b" for="ch" forName="rect4ChTx" refType="b" refFor="ch" refForName="rect4ParTx"/>
              <dgm:constr type="r" for="ch" forName="rect4ParTxNoCh" refType="l" refFor="ch" refForName="space"/>
              <dgm:constr type="w" for="ch" forName="rect4ParTxNoCh" refType="w" refFor="ch" refForName="rect4"/>
              <dgm:constr type="t" for="ch" forName="rect4ParTxNoCh" refType="t" refFor="ch" refForName="rect4"/>
              <dgm:constr type="b" for="ch" forName="rect4ParTxNoCh" refType="t" refFor="ch" refForName="rect5"/>
              <dgm:constr type="r" for="ch" forName="rect5ParTx" refType="l" refFor="ch" refForName="space"/>
              <dgm:constr type="w" for="ch" forName="rect5ParTx" refType="w" refFor="ch" refForName="rect5" fact="0.5"/>
              <dgm:constr type="t" for="ch" forName="rect5ParTx" refType="t" refFor="ch" refForName="rect5"/>
              <dgm:constr type="b" for="ch" forName="rect5ParTx" refType="t" refFor="ch" refForName="rect6"/>
              <dgm:constr type="r" for="ch" forName="rect5ChTx" refType="l" refFor="ch" refForName="rect5ParTx"/>
              <dgm:constr type="w" for="ch" forName="rect5ChTx" refType="w" refFor="ch" refForName="rect5ParTx"/>
              <dgm:constr type="t" for="ch" forName="rect5ChTx" refType="t" refFor="ch" refForName="rect5ParTx"/>
              <dgm:constr type="b" for="ch" forName="rect5ChTx" refType="b" refFor="ch" refForName="rect5ParTx"/>
              <dgm:constr type="r" for="ch" forName="rect5ParTxNoCh" refType="l" refFor="ch" refForName="space"/>
              <dgm:constr type="w" for="ch" forName="rect5ParTxNoCh" refType="w" refFor="ch" refForName="rect5"/>
              <dgm:constr type="t" for="ch" forName="rect5ParTxNoCh" refType="t" refFor="ch" refForName="rect5"/>
              <dgm:constr type="b" for="ch" forName="rect5ParTxNoCh" refType="t" refFor="ch" refForName="rect6"/>
              <dgm:constr type="r" for="ch" forName="rect6ParTx" refType="l" refFor="ch" refForName="space"/>
              <dgm:constr type="w" for="ch" forName="rect6ParTx" refType="w" refFor="ch" refForName="rect6" fact="0.5"/>
              <dgm:constr type="t" for="ch" forName="rect6ParTx" refType="t" refFor="ch" refForName="rect6"/>
              <dgm:constr type="b" for="ch" forName="rect6ParTx" refType="t" refFor="ch" refForName="rect7"/>
              <dgm:constr type="r" for="ch" forName="rect6ChTx" refType="l" refFor="ch" refForName="rect6ParTx"/>
              <dgm:constr type="w" for="ch" forName="rect6ChTx" refType="w" refFor="ch" refForName="rect6ParTx"/>
              <dgm:constr type="t" for="ch" forName="rect6ChTx" refType="t" refFor="ch" refForName="rect6ParTx"/>
              <dgm:constr type="b" for="ch" forName="rect6ChTx" refType="b" refFor="ch" refForName="rect6ParTx"/>
              <dgm:constr type="r" for="ch" forName="rect6ParTxNoCh" refType="l" refFor="ch" refForName="space"/>
              <dgm:constr type="w" for="ch" forName="rect6ParTxNoCh" refType="w" refFor="ch" refForName="rect6"/>
              <dgm:constr type="t" for="ch" forName="rect6ParTxNoCh" refType="t" refFor="ch" refForName="rect6"/>
              <dgm:constr type="b" for="ch" forName="rect6ParTxNoCh" refType="t" refFor="ch" refForName="rect7"/>
              <dgm:constr type="primFontSz" for="ch" op="equ" val="65"/>
              <dgm:constr type="secFontSz" for="ch" op="equ" val="65"/>
            </dgm:constrLst>
          </dgm:if>
          <dgm:else name="Name21">
            <dgm:constrLst/>
          </dgm:else>
        </dgm:choose>
      </dgm:else>
    </dgm:choose>
    <dgm:ruleLst/>
    <dgm:forEach name="Name22" axis="ch" ptType="node" cnt="1">
      <dgm:layoutNode name="circle1" styleLbl="node1">
        <dgm:alg type="sp"/>
        <dgm:choose name="Name23">
          <dgm:if name="Name2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rect1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26" axis="ch" ptType="node" st="2" cnt="1">
      <dgm:layoutNode name="vertSpace2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2" styleLbl="node1">
        <dgm:alg type="sp"/>
        <dgm:choose name="Name27">
          <dgm:if name="Name2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2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2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0" axis="ch" ptType="node" st="3" cnt="1">
      <dgm:layoutNode name="vertSpace3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3" styleLbl="node1">
        <dgm:alg type="sp"/>
        <dgm:choose name="Name31">
          <dgm:if name="Name32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3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3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4" axis="ch" ptType="node" st="4" cnt="1">
      <dgm:layoutNode name="vertSpace4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4" styleLbl="node1">
        <dgm:alg type="sp"/>
        <dgm:choose name="Name35">
          <dgm:if name="Name36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37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4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38" axis="ch" ptType="node" st="5" cnt="1">
      <dgm:layoutNode name="vertSpace5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5" styleLbl="node1">
        <dgm:alg type="sp"/>
        <dgm:choose name="Name39">
          <dgm:if name="Name40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1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5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2" axis="ch" ptType="node" st="6" cnt="1">
      <dgm:layoutNode name="vertSpace6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6" styleLbl="node1">
        <dgm:alg type="sp"/>
        <dgm:choose name="Name43">
          <dgm:if name="Name44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5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6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46" axis="ch" ptType="node" st="7" cnt="1">
      <dgm:layoutNode name="vertSpace7">
        <dgm:alg type="sp"/>
        <dgm:shape xmlns:r="http://schemas.openxmlformats.org/officeDocument/2006/relationships" type="rect" r:blip="" hideGeom="1">
          <dgm:adjLst/>
        </dgm:shape>
        <dgm:presOf/>
        <dgm:constrLst/>
        <dgm:ruleLst/>
      </dgm:layoutNode>
      <dgm:layoutNode name="circle7" styleLbl="node1">
        <dgm:alg type="sp"/>
        <dgm:choose name="Name47">
          <dgm:if name="Name48" func="var" arg="dir" op="equ" val="norm">
            <dgm:shape xmlns:r="http://schemas.openxmlformats.org/officeDocument/2006/relationships" type="pie" r:blip="">
              <dgm:adjLst>
                <dgm:adj idx="1" val="90"/>
                <dgm:adj idx="2" val="270"/>
              </dgm:adjLst>
            </dgm:shape>
          </dgm:if>
          <dgm:else name="Name49">
            <dgm:shape xmlns:r="http://schemas.openxmlformats.org/officeDocument/2006/relationships" type="pie" r:blip="">
              <dgm:adjLst>
                <dgm:adj idx="1" val="270"/>
                <dgm:adj idx="2" val="90"/>
              </dgm:adjLst>
            </dgm:shape>
          </dgm:else>
        </dgm:choose>
        <dgm:presOf/>
        <dgm:constrLst/>
        <dgm:ruleLst/>
      </dgm:layoutNode>
      <dgm:layoutNode name="rect7" styleLbl="alignAcc1">
        <dgm:alg type="sp"/>
        <dgm:shape xmlns:r="http://schemas.openxmlformats.org/officeDocument/2006/relationships" type="rect" r:blip="">
          <dgm:adjLst/>
        </dgm:shape>
        <dgm:presOf axis="self"/>
        <dgm:constrLst/>
        <dgm:ruleLst/>
      </dgm:layoutNode>
    </dgm:forEach>
    <dgm:forEach name="Name50" axis="ch" ptType="node" cnt="1">
      <dgm:choose name="Name51">
        <dgm:if name="Name52" axis="root des" ptType="all node" func="maxDepth" op="gte" val="2">
          <dgm:layoutNode name="rect1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1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3">
          <dgm:layoutNode name="rect1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4" axis="ch" ptType="node" st="2" cnt="1">
      <dgm:choose name="Name55">
        <dgm:if name="Name56" axis="root des" ptType="all node" func="maxDepth" op="gte" val="2">
          <dgm:layoutNode name="rect2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2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57">
          <dgm:layoutNode name="rect2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58" axis="ch" ptType="node" st="3" cnt="1">
      <dgm:choose name="Name59">
        <dgm:if name="Name60" axis="root des" ptType="all node" func="maxDepth" op="gte" val="2">
          <dgm:layoutNode name="rect3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3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1">
          <dgm:layoutNode name="rect3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2" axis="ch" ptType="node" st="4" cnt="1">
      <dgm:choose name="Name63">
        <dgm:if name="Name64" axis="root des" ptType="all node" func="maxDepth" op="gte" val="2">
          <dgm:layoutNode name="rect4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4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5">
          <dgm:layoutNode name="rect4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66" axis="ch" ptType="node" st="5" cnt="1">
      <dgm:choose name="Name67">
        <dgm:if name="Name68" axis="root des" ptType="all node" func="maxDepth" op="gte" val="2">
          <dgm:layoutNode name="rect5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5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69">
          <dgm:layoutNode name="rect5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0" axis="ch" ptType="node" st="6" cnt="1">
      <dgm:choose name="Name71">
        <dgm:if name="Name72" axis="root des" ptType="all node" func="maxDepth" op="gte" val="2">
          <dgm:layoutNode name="rect6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6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3">
          <dgm:layoutNode name="rect6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  <dgm:forEach name="Name74" axis="ch" ptType="node" st="7" cnt="1">
      <dgm:choose name="Name75">
        <dgm:if name="Name76" axis="root des" ptType="all node" func="maxDepth" op="gte" val="2">
          <dgm:layoutNode name="rect7ParTx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  <dgm:layoutNode name="rect7ChTx" styleLbl="alignAcc1">
            <dgm:varLst>
              <dgm:bulletEnabled val="1"/>
            </dgm:varLst>
            <dgm:alg type="tx">
              <dgm:param type="stBulletLvl" val="1"/>
              <dgm:param type="txAnchorVertCh" val="mid"/>
            </dgm:alg>
            <dgm:shape xmlns:r="http://schemas.openxmlformats.org/officeDocument/2006/relationships" type="rect" r:blip="" hideGeom="1">
              <dgm:adjLst/>
            </dgm:shape>
            <dgm:presOf axis="des" ptType="node"/>
            <dgm:constrLst>
              <dgm:constr type="lMarg" refType="secFontSz" fact="0.3"/>
              <dgm:constr type="rMarg" refType="secFontSz" fact="0.3"/>
              <dgm:constr type="tMarg" refType="secFontSz" fact="0.3"/>
              <dgm:constr type="bMarg" refType="secFontSz" fact="0.3"/>
            </dgm:constrLst>
            <dgm:ruleLst>
              <dgm:rule type="secFontSz" val="5" fact="NaN" max="NaN"/>
            </dgm:ruleLst>
          </dgm:layoutNode>
        </dgm:if>
        <dgm:else name="Name77">
          <dgm:layoutNode name="rect7ParTxNoCh" styleLbl="alignAcc1">
            <dgm:varLst>
              <dgm:chMax val="1"/>
              <dgm:bulletEnabled val="1"/>
            </dgm:varLst>
            <dgm:alg type="tx"/>
            <dgm:shape xmlns:r="http://schemas.openxmlformats.org/officeDocument/2006/relationships" type="rect" r:blip="" hideGeom="1">
              <dgm:adjLst/>
            </dgm:shape>
            <dgm:presOf axis="self"/>
            <dgm:constrLst>
              <dgm:constr type="lMarg" refType="primFontSz" fact="0.3"/>
              <dgm:constr type="rMarg" refType="primFontSz" fact="0.3"/>
              <dgm:constr type="tMarg" refType="primFontSz" fact="0.3"/>
              <dgm:constr type="bMarg" refType="primFontSz" fact="0.3"/>
            </dgm:constrLst>
            <dgm:ruleLst>
              <dgm:rule type="primFontSz" val="5" fact="NaN" max="NaN"/>
            </dgm:ruleLst>
          </dgm:layoutNod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39491850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630506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57320539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80962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1547558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65368201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086721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1349788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21884774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596607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683264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0691E01-F6CC-4FD8-A4C6-01C154FF9A1F}" type="datetimeFigureOut">
              <a:rPr lang="cs-CZ" smtClean="0"/>
              <a:t>22.1.2013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101133D-654B-4757-929A-F9886DC2D0AB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834835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3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5"/>
          <p:cNvSpPr>
            <a:spLocks noGrp="1" noChangeArrowheads="1"/>
          </p:cNvSpPr>
          <p:nvPr>
            <p:ph type="title"/>
          </p:nvPr>
        </p:nvSpPr>
        <p:spPr>
          <a:xfrm>
            <a:off x="857250" y="4929188"/>
            <a:ext cx="7772400" cy="646112"/>
          </a:xfrm>
        </p:spPr>
        <p:txBody>
          <a:bodyPr>
            <a:spAutoFit/>
          </a:bodyPr>
          <a:lstStyle/>
          <a:p>
            <a:pPr algn="ctr" eaLnBrk="1" fontAlgn="auto" hangingPunct="1">
              <a:spcAft>
                <a:spcPts val="0"/>
              </a:spcAft>
              <a:defRPr/>
            </a:pP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Autorem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materiálu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a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všech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jeho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částí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není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-li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uvedeno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1800" dirty="0" err="1">
                <a:latin typeface="Times New Roman" pitchFamily="18" charset="0"/>
                <a:cs typeface="Times New Roman" pitchFamily="18" charset="0"/>
              </a:rPr>
              <a:t>jinak</a:t>
            </a:r>
            <a:r>
              <a:rPr lang="en-US" sz="1800" dirty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1800" dirty="0" smtClean="0">
                <a:latin typeface="Times New Roman" pitchFamily="18" charset="0"/>
                <a:cs typeface="Times New Roman" pitchFamily="18" charset="0"/>
              </a:rPr>
              <a:t>je</a:t>
            </a:r>
            <a:r>
              <a:rPr lang="cs-CZ" sz="1800" dirty="0" smtClean="0">
                <a:latin typeface="Times New Roman" pitchFamily="18" charset="0"/>
                <a:cs typeface="Times New Roman" pitchFamily="18" charset="0"/>
              </a:rPr>
              <a:t> Zlata černá.</a:t>
            </a:r>
            <a:endParaRPr lang="cs-CZ" sz="18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47" name="Zástupný symbol pro text 5"/>
          <p:cNvSpPr>
            <a:spLocks noGrp="1"/>
          </p:cNvSpPr>
          <p:nvPr>
            <p:ph type="body" idx="1"/>
          </p:nvPr>
        </p:nvSpPr>
        <p:spPr>
          <a:xfrm>
            <a:off x="2214563" y="1785938"/>
            <a:ext cx="5000625" cy="2286000"/>
          </a:xfrm>
        </p:spPr>
        <p:txBody>
          <a:bodyPr/>
          <a:lstStyle/>
          <a:p>
            <a:pPr eaLnBrk="1" hangingPunct="1"/>
            <a:endParaRPr lang="cs-CZ" smtClean="0"/>
          </a:p>
        </p:txBody>
      </p:sp>
      <p:pic>
        <p:nvPicPr>
          <p:cNvPr id="6148" name="Obrázek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572125"/>
            <a:ext cx="8001000" cy="1155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graphicFrame>
        <p:nvGraphicFramePr>
          <p:cNvPr id="10" name="Diagram 9"/>
          <p:cNvGraphicFramePr/>
          <p:nvPr>
            <p:extLst>
              <p:ext uri="{D42A27DB-BD31-4B8C-83A1-F6EECF244321}">
                <p14:modId xmlns:p14="http://schemas.microsoft.com/office/powerpoint/2010/main" val="733047010"/>
              </p:ext>
            </p:extLst>
          </p:nvPr>
        </p:nvGraphicFramePr>
        <p:xfrm>
          <a:off x="500034" y="285728"/>
          <a:ext cx="8215370" cy="464347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2170933614"/>
      </p:ext>
    </p:extLst>
  </p:cSld>
  <p:clrMapOvr>
    <a:masterClrMapping/>
  </p:clrMapOvr>
  <p:transition>
    <p:zoom dir="in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>
                <a:cs typeface="Andalus" pitchFamily="18" charset="-78"/>
              </a:rPr>
              <a:t>Hasiči </a:t>
            </a:r>
            <a:r>
              <a:rPr lang="cs-CZ" b="1" dirty="0" smtClean="0">
                <a:cs typeface="Andalus" pitchFamily="18" charset="-78"/>
              </a:rPr>
              <a:t>– sčítání 1-20</a:t>
            </a:r>
            <a:endParaRPr lang="cs-CZ" b="1" dirty="0">
              <a:cs typeface="Andalus" pitchFamily="18" charset="-78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PŘEDMĚT: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Matematika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ROČNÍK: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1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OČEKÁVANÝ VÝSTUP: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Používá správně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KLÍČOVÁ SLOVA: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</a:t>
            </a:r>
          </a:p>
          <a:p>
            <a:r>
              <a:rPr lang="cs-CZ" b="1" dirty="0" smtClean="0">
                <a:latin typeface="Times New Roman" pitchFamily="18" charset="0"/>
                <a:cs typeface="Times New Roman" pitchFamily="18" charset="0"/>
              </a:rPr>
              <a:t>DRUH </a:t>
            </a:r>
            <a:r>
              <a:rPr lang="cs-CZ" b="1" dirty="0">
                <a:latin typeface="Times New Roman" pitchFamily="18" charset="0"/>
                <a:cs typeface="Times New Roman" pitchFamily="18" charset="0"/>
              </a:rPr>
              <a:t>UČEBNÍHO MATERIÁLU: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v PowerPointu</a:t>
            </a: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ANOTACE: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Prezentace je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určena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k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 1-20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r>
              <a:rPr lang="cs-CZ" b="1" dirty="0">
                <a:latin typeface="Times New Roman" pitchFamily="18" charset="0"/>
                <a:cs typeface="Times New Roman" pitchFamily="18" charset="0"/>
              </a:rPr>
              <a:t>VYUŽITÍ V HODINĚ: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Prezentaci jsem použila v úvodu hodiny jako motivaci na procvičování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sčítání.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Žáci se aktivně podíleli na úkolu a dále vymýšleli další různé příklady. Na konci hodiny jsem každému pracovní list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– nevybarvené hasiče s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příklady -  rozdala a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žáci samostatně příklady vypočítali.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30627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059059" cy="6021288"/>
          </a:xfrm>
        </p:spPr>
      </p:pic>
    </p:spTree>
    <p:extLst>
      <p:ext uri="{BB962C8B-B14F-4D97-AF65-F5344CB8AC3E}">
        <p14:creationId xmlns:p14="http://schemas.microsoft.com/office/powerpoint/2010/main" val="15968903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Zástupný symbol pro obsah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5805264"/>
          </a:xfrm>
        </p:spPr>
      </p:pic>
    </p:spTree>
    <p:extLst>
      <p:ext uri="{BB962C8B-B14F-4D97-AF65-F5344CB8AC3E}">
        <p14:creationId xmlns:p14="http://schemas.microsoft.com/office/powerpoint/2010/main" val="37694227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146</Words>
  <Application>Microsoft Office PowerPoint</Application>
  <PresentationFormat>Předvádění na obrazovce (4:3)</PresentationFormat>
  <Paragraphs>16</Paragraphs>
  <Slides>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4</vt:i4>
      </vt:variant>
    </vt:vector>
  </HeadingPairs>
  <TitlesOfParts>
    <vt:vector size="5" baseType="lpstr">
      <vt:lpstr>Motiv systému Office</vt:lpstr>
      <vt:lpstr>Autorem materiálu a všech jeho částí, není-li uvedeno jinak, je Zlata černá.</vt:lpstr>
      <vt:lpstr>Hasiči – sčítání 1-20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Uzivatel</dc:creator>
  <cp:lastModifiedBy>Uzivatel</cp:lastModifiedBy>
  <cp:revision>4</cp:revision>
  <dcterms:created xsi:type="dcterms:W3CDTF">2013-01-06T12:51:51Z</dcterms:created>
  <dcterms:modified xsi:type="dcterms:W3CDTF">2013-01-22T12:40:34Z</dcterms:modified>
</cp:coreProperties>
</file>