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57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4">
  <dgm:title val=""/>
  <dgm:desc val=""/>
  <dgm:catLst>
    <dgm:cat type="accent4" pri="11400"/>
  </dgm:catLst>
  <dgm:styleLbl name="node0">
    <dgm:fillClrLst meth="cycle">
      <a:schemeClr val="accent4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4">
        <a:shade val="50000"/>
      </a:schemeClr>
      <a:schemeClr val="accent4">
        <a:tint val="55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4">
        <a:shade val="80000"/>
        <a:alpha val="50000"/>
      </a:schemeClr>
      <a:schemeClr val="accent4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55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4_4" csCatId="accent4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NÁZEV: VY_32_INOVACE_16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AUTOR: Zlata Černá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TEMA: Počítání trojúhelníků 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E46725E-13A1-4082-A664-334D30DB29F8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66E7C3A9-3CF0-4D46-A678-102BF2C88660}" type="parTrans" cxnId="{3DD58DF6-1155-418E-BDA2-292982C323D1}">
      <dgm:prSet/>
      <dgm:spPr/>
      <dgm:t>
        <a:bodyPr/>
        <a:lstStyle/>
        <a:p>
          <a:endParaRPr lang="cs-CZ"/>
        </a:p>
      </dgm:t>
    </dgm:pt>
    <dgm:pt modelId="{7FC4C60C-EE17-4CFF-956A-4B12066A1B6F}" type="sibTrans" cxnId="{3DD58DF6-1155-418E-BDA2-292982C323D1}">
      <dgm:prSet/>
      <dgm:spPr/>
      <dgm:t>
        <a:bodyPr/>
        <a:lstStyle/>
        <a:p>
          <a:endParaRPr lang="cs-CZ"/>
        </a:p>
      </dgm:t>
    </dgm:pt>
    <dgm:pt modelId="{6F0626F1-15CA-49C8-B81F-B6D7E87A87F7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OVĚŘENÍ VE VÝUCE</a:t>
          </a:r>
          <a:r>
            <a:rPr lang="cs-CZ" sz="2000" smtClean="0">
              <a:latin typeface="Times New Roman" pitchFamily="18" charset="0"/>
              <a:cs typeface="Times New Roman" pitchFamily="18" charset="0"/>
            </a:rPr>
            <a:t>: 1.10.2012 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38E49659-7EFD-48BA-B020-66F1ED5E40CB}" type="parTrans" cxnId="{2C4B0FD2-9EB3-4A65-8F14-48A8FF2D9AD7}">
      <dgm:prSet/>
      <dgm:spPr/>
      <dgm:t>
        <a:bodyPr/>
        <a:lstStyle/>
        <a:p>
          <a:endParaRPr lang="cs-CZ"/>
        </a:p>
      </dgm:t>
    </dgm:pt>
    <dgm:pt modelId="{B74ECF5B-DCCB-4483-870F-D2A0CC7689AD}" type="sibTrans" cxnId="{2C4B0FD2-9EB3-4A65-8F14-48A8FF2D9AD7}">
      <dgm:prSet/>
      <dgm:spPr/>
      <dgm:t>
        <a:bodyPr/>
        <a:lstStyle/>
        <a:p>
          <a:endParaRPr lang="cs-CZ"/>
        </a:p>
      </dgm:t>
    </dgm:pt>
    <dgm:pt modelId="{1615425B-E281-46A0-90B7-0FFEB7F7A93A}">
      <dgm:prSet/>
      <dgm:spPr/>
      <dgm:t>
        <a:bodyPr/>
        <a:lstStyle/>
        <a:p>
          <a:pPr rtl="0"/>
          <a:endParaRPr lang="cs-CZ" dirty="0"/>
        </a:p>
      </dgm:t>
    </dgm:pt>
    <dgm:pt modelId="{BFBFD0AA-E6A1-49CB-95F1-591145E3E56F}" type="parTrans" cxnId="{0D42F093-4730-4D48-8C14-1E8EF4338A87}">
      <dgm:prSet/>
      <dgm:spPr/>
      <dgm:t>
        <a:bodyPr/>
        <a:lstStyle/>
        <a:p>
          <a:endParaRPr lang="cs-CZ"/>
        </a:p>
      </dgm:t>
    </dgm:pt>
    <dgm:pt modelId="{B2636547-7EDF-4D02-8D55-E629BB97DF8F}" type="sibTrans" cxnId="{0D42F093-4730-4D48-8C14-1E8EF4338A87}">
      <dgm:prSet/>
      <dgm:spPr/>
      <dgm:t>
        <a:bodyPr/>
        <a:lstStyle/>
        <a:p>
          <a:endParaRPr lang="cs-CZ"/>
        </a:p>
      </dgm:t>
    </dgm:pt>
    <dgm:pt modelId="{EF777731-4551-45BE-82E6-3DC3DD570F19}">
      <dgm:prSet custT="1"/>
      <dgm:spPr/>
      <dgm:t>
        <a:bodyPr/>
        <a:lstStyle/>
        <a:p>
          <a:pPr rtl="0"/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D75D0034-D907-472F-9E5B-F71C22B84C98}" type="parTrans" cxnId="{5643D4E4-B7D1-4958-8C0D-5D1ECE2C1017}">
      <dgm:prSet/>
      <dgm:spPr/>
      <dgm:t>
        <a:bodyPr/>
        <a:lstStyle/>
        <a:p>
          <a:endParaRPr lang="cs-CZ"/>
        </a:p>
      </dgm:t>
    </dgm:pt>
    <dgm:pt modelId="{6058EC33-B37A-4AB4-9973-53234093D856}" type="sibTrans" cxnId="{5643D4E4-B7D1-4958-8C0D-5D1ECE2C1017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 custLinFactNeighborY="153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119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41CA92B1-2F09-48D8-ACE4-465CAF918C2C}" type="pres">
      <dgm:prSet presAssocID="{7E46725E-13A1-4082-A664-334D30DB29F8}" presName="vertSpace6" presStyleLbl="node1" presStyleIdx="4" presStyleCnt="7"/>
      <dgm:spPr/>
      <dgm:t>
        <a:bodyPr/>
        <a:lstStyle/>
        <a:p>
          <a:endParaRPr lang="cs-CZ"/>
        </a:p>
      </dgm:t>
    </dgm:pt>
    <dgm:pt modelId="{44810F33-5078-4AE9-9C7C-25A884644228}" type="pres">
      <dgm:prSet presAssocID="{7E46725E-13A1-4082-A664-334D30DB29F8}" presName="circle6" presStyleLbl="node1" presStyleIdx="5" presStyleCnt="7"/>
      <dgm:spPr/>
      <dgm:t>
        <a:bodyPr/>
        <a:lstStyle/>
        <a:p>
          <a:endParaRPr lang="cs-CZ"/>
        </a:p>
      </dgm:t>
    </dgm:pt>
    <dgm:pt modelId="{B7050CC9-0FC3-4C26-923E-C583681B813F}" type="pres">
      <dgm:prSet presAssocID="{7E46725E-13A1-4082-A664-334D30DB29F8}" presName="rect6" presStyleLbl="alignAcc1" presStyleIdx="5" presStyleCnt="7"/>
      <dgm:spPr/>
      <dgm:t>
        <a:bodyPr/>
        <a:lstStyle/>
        <a:p>
          <a:endParaRPr lang="cs-CZ"/>
        </a:p>
      </dgm:t>
    </dgm:pt>
    <dgm:pt modelId="{FAB7270F-BD54-4209-A1BF-86DD19A2869E}" type="pres">
      <dgm:prSet presAssocID="{6F0626F1-15CA-49C8-B81F-B6D7E87A87F7}" presName="vertSpace7" presStyleLbl="node1" presStyleIdx="5" presStyleCnt="7"/>
      <dgm:spPr/>
      <dgm:t>
        <a:bodyPr/>
        <a:lstStyle/>
        <a:p>
          <a:endParaRPr lang="cs-CZ"/>
        </a:p>
      </dgm:t>
    </dgm:pt>
    <dgm:pt modelId="{F6A3497E-3B06-4E8A-81CF-A3F38E3BB429}" type="pres">
      <dgm:prSet presAssocID="{6F0626F1-15CA-49C8-B81F-B6D7E87A87F7}" presName="circle7" presStyleLbl="node1" presStyleIdx="6" presStyleCnt="7"/>
      <dgm:spPr/>
      <dgm:t>
        <a:bodyPr/>
        <a:lstStyle/>
        <a:p>
          <a:endParaRPr lang="cs-CZ"/>
        </a:p>
      </dgm:t>
    </dgm:pt>
    <dgm:pt modelId="{3F28FED3-D868-404F-A6DC-8E84E4FB3EF8}" type="pres">
      <dgm:prSet presAssocID="{6F0626F1-15CA-49C8-B81F-B6D7E87A87F7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7B873D-D319-40E7-AEA8-EAE5900FADE7}" type="pres">
      <dgm:prSet presAssocID="{7E46725E-13A1-4082-A664-334D30DB29F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AA458F-2838-4E86-A843-E9E7E72F0C66}" type="pres">
      <dgm:prSet presAssocID="{6F0626F1-15CA-49C8-B81F-B6D7E87A87F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C4B0FD2-9EB3-4A65-8F14-48A8FF2D9AD7}" srcId="{757F3AB3-0718-4624-B441-E567A8F0AB56}" destId="{6F0626F1-15CA-49C8-B81F-B6D7E87A87F7}" srcOrd="6" destOrd="0" parTransId="{38E49659-7EFD-48BA-B020-66F1ED5E40CB}" sibTransId="{B74ECF5B-DCCB-4483-870F-D2A0CC7689AD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20849B7-8D0D-4645-9074-469D176A1043}" type="presOf" srcId="{7E46725E-13A1-4082-A664-334D30DB29F8}" destId="{B7050CC9-0FC3-4C26-923E-C583681B813F}" srcOrd="0" destOrd="0" presId="urn:microsoft.com/office/officeart/2005/8/layout/target3"/>
    <dgm:cxn modelId="{3C6001FF-352D-4FF7-95EE-8C0313B9EAC3}" type="presOf" srcId="{7E46725E-13A1-4082-A664-334D30DB29F8}" destId="{307B873D-D319-40E7-AEA8-EAE5900FADE7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2EB21C-5523-42F8-ABDB-FF327A4A387F}" type="presOf" srcId="{6F0626F1-15CA-49C8-B81F-B6D7E87A87F7}" destId="{E7AA458F-2838-4E86-A843-E9E7E72F0C66}" srcOrd="1" destOrd="0" presId="urn:microsoft.com/office/officeart/2005/8/layout/target3"/>
    <dgm:cxn modelId="{B6CF221B-F0BD-4764-AF2D-B1DE9E5E8820}" type="presOf" srcId="{4C35D32F-0EAB-4CD7-82EE-45574DC2A586}" destId="{890E4F0B-2866-4A3F-A3C7-2A14B1797930}" srcOrd="1" destOrd="0" presId="urn:microsoft.com/office/officeart/2005/8/layout/target3"/>
    <dgm:cxn modelId="{9DCDB733-985D-45C1-B91B-3F16BBC84D65}" type="presOf" srcId="{D8197B8C-B260-4A16-BDF4-0947B075E274}" destId="{5A5FFA88-C948-4069-8E93-59FA12366E83}" srcOrd="1" destOrd="0" presId="urn:microsoft.com/office/officeart/2005/8/layout/target3"/>
    <dgm:cxn modelId="{71DF6529-1D40-4BB9-A54D-34D59EFEC275}" type="presOf" srcId="{B651F6E3-6281-48DB-9319-2AEAFDAE7572}" destId="{619D679B-A015-4ECF-8348-D1034C574F40}" srcOrd="0" destOrd="0" presId="urn:microsoft.com/office/officeart/2005/8/layout/target3"/>
    <dgm:cxn modelId="{BC71016D-70E3-4405-B704-350211A2D9DA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7472494-A036-4DB8-AD2B-6589B912BD2A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4FEB850-AEF0-47F6-9C12-40F779B59A03}" type="presOf" srcId="{D1D4F407-5343-4D3F-B5B9-D407B03CAEB4}" destId="{D005CE8C-CC26-4C3E-AC11-E15060ECD759}" srcOrd="0" destOrd="0" presId="urn:microsoft.com/office/officeart/2005/8/layout/target3"/>
    <dgm:cxn modelId="{CE61DD1F-CCC8-418C-BB77-996802EE647E}" type="presOf" srcId="{B651F6E3-6281-48DB-9319-2AEAFDAE7572}" destId="{6BB5E863-4638-4E1D-BFDE-399D028AC4ED}" srcOrd="1" destOrd="0" presId="urn:microsoft.com/office/officeart/2005/8/layout/target3"/>
    <dgm:cxn modelId="{3DD58DF6-1155-418E-BDA2-292982C323D1}" srcId="{757F3AB3-0718-4624-B441-E567A8F0AB56}" destId="{7E46725E-13A1-4082-A664-334D30DB29F8}" srcOrd="5" destOrd="0" parTransId="{66E7C3A9-3CF0-4D46-A678-102BF2C88660}" sibTransId="{7FC4C60C-EE17-4CFF-956A-4B12066A1B6F}"/>
    <dgm:cxn modelId="{5643D4E4-B7D1-4958-8C0D-5D1ECE2C1017}" srcId="{757F3AB3-0718-4624-B441-E567A8F0AB56}" destId="{EF777731-4551-45BE-82E6-3DC3DD570F19}" srcOrd="7" destOrd="0" parTransId="{D75D0034-D907-472F-9E5B-F71C22B84C98}" sibTransId="{6058EC33-B37A-4AB4-9973-53234093D856}"/>
    <dgm:cxn modelId="{5B118BB0-2EEB-4214-B3E1-C81637EAD50D}" type="presOf" srcId="{757F3AB3-0718-4624-B441-E567A8F0AB56}" destId="{333A1088-737F-45CB-B68E-254E46348037}" srcOrd="0" destOrd="0" presId="urn:microsoft.com/office/officeart/2005/8/layout/target3"/>
    <dgm:cxn modelId="{0D42F093-4730-4D48-8C14-1E8EF4338A87}" srcId="{757F3AB3-0718-4624-B441-E567A8F0AB56}" destId="{1615425B-E281-46A0-90B7-0FFEB7F7A93A}" srcOrd="8" destOrd="0" parTransId="{BFBFD0AA-E6A1-49CB-95F1-591145E3E56F}" sibTransId="{B2636547-7EDF-4D02-8D55-E629BB97DF8F}"/>
    <dgm:cxn modelId="{DB89793D-746F-4443-9BFF-B3F7C6124FD5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B9F26E7-E300-4B4B-B528-D7DCCDCA09AC}" type="presOf" srcId="{6F0626F1-15CA-49C8-B81F-B6D7E87A87F7}" destId="{3F28FED3-D868-404F-A6DC-8E84E4FB3EF8}" srcOrd="0" destOrd="0" presId="urn:microsoft.com/office/officeart/2005/8/layout/target3"/>
    <dgm:cxn modelId="{DFE286DC-3A08-4355-840D-266C95BDCDE5}" type="presOf" srcId="{D1D4F407-5343-4D3F-B5B9-D407B03CAEB4}" destId="{AED2198E-93D5-4001-81B4-73124B309672}" srcOrd="1" destOrd="0" presId="urn:microsoft.com/office/officeart/2005/8/layout/target3"/>
    <dgm:cxn modelId="{239A34F0-B816-412D-A39C-256C4EF38BE4}" type="presOf" srcId="{D1B46980-6531-4606-95E6-44980827E919}" destId="{6140AFEC-043D-4C43-A2F9-D0F5331DF3A3}" srcOrd="0" destOrd="0" presId="urn:microsoft.com/office/officeart/2005/8/layout/target3"/>
    <dgm:cxn modelId="{73A9EA6F-609D-4333-BB9F-C2FBFDF51529}" type="presParOf" srcId="{333A1088-737F-45CB-B68E-254E46348037}" destId="{F5ABB229-8D3B-4694-996A-96F23CF14429}" srcOrd="0" destOrd="0" presId="urn:microsoft.com/office/officeart/2005/8/layout/target3"/>
    <dgm:cxn modelId="{B5CFC9AE-C626-42F0-BC47-7F575A45CB51}" type="presParOf" srcId="{333A1088-737F-45CB-B68E-254E46348037}" destId="{F41139FD-01EE-4571-8B17-4FB00FC51163}" srcOrd="1" destOrd="0" presId="urn:microsoft.com/office/officeart/2005/8/layout/target3"/>
    <dgm:cxn modelId="{D966F8EF-B046-47F4-A5C2-07BEE008C0C6}" type="presParOf" srcId="{333A1088-737F-45CB-B68E-254E46348037}" destId="{D005CE8C-CC26-4C3E-AC11-E15060ECD759}" srcOrd="2" destOrd="0" presId="urn:microsoft.com/office/officeart/2005/8/layout/target3"/>
    <dgm:cxn modelId="{4FB64B06-2F4D-49CA-B381-F6D4901EFEC3}" type="presParOf" srcId="{333A1088-737F-45CB-B68E-254E46348037}" destId="{2C702D82-9B77-49B7-9568-BB8EB47C3372}" srcOrd="3" destOrd="0" presId="urn:microsoft.com/office/officeart/2005/8/layout/target3"/>
    <dgm:cxn modelId="{BE3157AA-58F9-47FF-B937-71A98EC3602A}" type="presParOf" srcId="{333A1088-737F-45CB-B68E-254E46348037}" destId="{A52A0455-90FF-4808-ABD0-F02540D31D5A}" srcOrd="4" destOrd="0" presId="urn:microsoft.com/office/officeart/2005/8/layout/target3"/>
    <dgm:cxn modelId="{C1A35926-5D69-416A-B3C3-BF1693FC83DA}" type="presParOf" srcId="{333A1088-737F-45CB-B68E-254E46348037}" destId="{6140AFEC-043D-4C43-A2F9-D0F5331DF3A3}" srcOrd="5" destOrd="0" presId="urn:microsoft.com/office/officeart/2005/8/layout/target3"/>
    <dgm:cxn modelId="{7882EB51-DEDF-44F9-855C-D58645D526F2}" type="presParOf" srcId="{333A1088-737F-45CB-B68E-254E46348037}" destId="{9358AC05-5D7D-4327-9F80-1AD486AEA664}" srcOrd="6" destOrd="0" presId="urn:microsoft.com/office/officeart/2005/8/layout/target3"/>
    <dgm:cxn modelId="{CB091358-6846-4573-92E3-AD6A24D03791}" type="presParOf" srcId="{333A1088-737F-45CB-B68E-254E46348037}" destId="{313FC574-E1CD-4FB4-B054-0B805CE0447D}" srcOrd="7" destOrd="0" presId="urn:microsoft.com/office/officeart/2005/8/layout/target3"/>
    <dgm:cxn modelId="{9E91EF9B-BFF9-4411-B96F-36823D13EB4F}" type="presParOf" srcId="{333A1088-737F-45CB-B68E-254E46348037}" destId="{619D679B-A015-4ECF-8348-D1034C574F40}" srcOrd="8" destOrd="0" presId="urn:microsoft.com/office/officeart/2005/8/layout/target3"/>
    <dgm:cxn modelId="{E6ABCAA8-5357-4F49-8897-0C09AFCA7F5F}" type="presParOf" srcId="{333A1088-737F-45CB-B68E-254E46348037}" destId="{322283A8-4A27-4CDA-BAE3-F381106A9174}" srcOrd="9" destOrd="0" presId="urn:microsoft.com/office/officeart/2005/8/layout/target3"/>
    <dgm:cxn modelId="{7E1669F8-12D3-49C1-B7C2-0257F08EE84A}" type="presParOf" srcId="{333A1088-737F-45CB-B68E-254E46348037}" destId="{FFC9F71D-1B4F-4AD9-A4A6-86ADEFC8AF5C}" srcOrd="10" destOrd="0" presId="urn:microsoft.com/office/officeart/2005/8/layout/target3"/>
    <dgm:cxn modelId="{5530CD96-4B68-46E7-BE05-07937D019B32}" type="presParOf" srcId="{333A1088-737F-45CB-B68E-254E46348037}" destId="{25B08C86-7E15-44DC-BE7F-FFB55DD49D12}" srcOrd="11" destOrd="0" presId="urn:microsoft.com/office/officeart/2005/8/layout/target3"/>
    <dgm:cxn modelId="{6FEDF530-3810-45E6-906A-ED61C4BCAE78}" type="presParOf" srcId="{333A1088-737F-45CB-B68E-254E46348037}" destId="{76644BE8-9D7C-4C09-B250-3D10AF48CBB7}" srcOrd="12" destOrd="0" presId="urn:microsoft.com/office/officeart/2005/8/layout/target3"/>
    <dgm:cxn modelId="{2D422F02-C184-4E92-B262-A217743406DC}" type="presParOf" srcId="{333A1088-737F-45CB-B68E-254E46348037}" destId="{EE85B701-7295-41C0-BA7A-34D3756A2AE6}" srcOrd="13" destOrd="0" presId="urn:microsoft.com/office/officeart/2005/8/layout/target3"/>
    <dgm:cxn modelId="{7FC19547-66B3-4836-8D20-35B337734C57}" type="presParOf" srcId="{333A1088-737F-45CB-B68E-254E46348037}" destId="{8BEBB6EC-1DAA-4CAC-8A25-BC0FCBD5DBD5}" srcOrd="14" destOrd="0" presId="urn:microsoft.com/office/officeart/2005/8/layout/target3"/>
    <dgm:cxn modelId="{E4F114E9-AD56-4F94-A9F9-BC9CF6825A85}" type="presParOf" srcId="{333A1088-737F-45CB-B68E-254E46348037}" destId="{41CA92B1-2F09-48D8-ACE4-465CAF918C2C}" srcOrd="15" destOrd="0" presId="urn:microsoft.com/office/officeart/2005/8/layout/target3"/>
    <dgm:cxn modelId="{6EF72AAA-EF63-48F0-8093-C150D9E1194B}" type="presParOf" srcId="{333A1088-737F-45CB-B68E-254E46348037}" destId="{44810F33-5078-4AE9-9C7C-25A884644228}" srcOrd="16" destOrd="0" presId="urn:microsoft.com/office/officeart/2005/8/layout/target3"/>
    <dgm:cxn modelId="{2722FB1B-5920-4F8E-9EC5-F294388BB384}" type="presParOf" srcId="{333A1088-737F-45CB-B68E-254E46348037}" destId="{B7050CC9-0FC3-4C26-923E-C583681B813F}" srcOrd="17" destOrd="0" presId="urn:microsoft.com/office/officeart/2005/8/layout/target3"/>
    <dgm:cxn modelId="{52F072BC-BB83-47DA-B90A-A3ECD5933AA8}" type="presParOf" srcId="{333A1088-737F-45CB-B68E-254E46348037}" destId="{FAB7270F-BD54-4209-A1BF-86DD19A2869E}" srcOrd="18" destOrd="0" presId="urn:microsoft.com/office/officeart/2005/8/layout/target3"/>
    <dgm:cxn modelId="{B5517827-688A-4B92-8553-5EB1FDD0A6A9}" type="presParOf" srcId="{333A1088-737F-45CB-B68E-254E46348037}" destId="{F6A3497E-3B06-4E8A-81CF-A3F38E3BB429}" srcOrd="19" destOrd="0" presId="urn:microsoft.com/office/officeart/2005/8/layout/target3"/>
    <dgm:cxn modelId="{23FC3AC6-44D5-47F9-9D1D-3ACA5C2E4628}" type="presParOf" srcId="{333A1088-737F-45CB-B68E-254E46348037}" destId="{3F28FED3-D868-404F-A6DC-8E84E4FB3EF8}" srcOrd="20" destOrd="0" presId="urn:microsoft.com/office/officeart/2005/8/layout/target3"/>
    <dgm:cxn modelId="{4A11E8D2-C27B-4B3F-BA15-F57F29824373}" type="presParOf" srcId="{333A1088-737F-45CB-B68E-254E46348037}" destId="{AED2198E-93D5-4001-81B4-73124B309672}" srcOrd="21" destOrd="0" presId="urn:microsoft.com/office/officeart/2005/8/layout/target3"/>
    <dgm:cxn modelId="{E3061F87-614B-450C-90A3-B3E81B664BFB}" type="presParOf" srcId="{333A1088-737F-45CB-B68E-254E46348037}" destId="{2BE915AB-18AA-4053-B92C-3BFC9ED204BB}" srcOrd="22" destOrd="0" presId="urn:microsoft.com/office/officeart/2005/8/layout/target3"/>
    <dgm:cxn modelId="{B5593248-7B7A-438A-A44E-73DFE101EE05}" type="presParOf" srcId="{333A1088-737F-45CB-B68E-254E46348037}" destId="{6BB5E863-4638-4E1D-BFDE-399D028AC4ED}" srcOrd="23" destOrd="0" presId="urn:microsoft.com/office/officeart/2005/8/layout/target3"/>
    <dgm:cxn modelId="{8DC6330B-9847-42C5-92D7-D4F37B229D18}" type="presParOf" srcId="{333A1088-737F-45CB-B68E-254E46348037}" destId="{5A5FFA88-C948-4069-8E93-59FA12366E83}" srcOrd="24" destOrd="0" presId="urn:microsoft.com/office/officeart/2005/8/layout/target3"/>
    <dgm:cxn modelId="{CB765253-C147-4FD8-A793-C89BD7CB799E}" type="presParOf" srcId="{333A1088-737F-45CB-B68E-254E46348037}" destId="{890E4F0B-2866-4A3F-A3C7-2A14B1797930}" srcOrd="25" destOrd="0" presId="urn:microsoft.com/office/officeart/2005/8/layout/target3"/>
    <dgm:cxn modelId="{69EF4C28-A2DC-4A7D-8915-30CAC88009E9}" type="presParOf" srcId="{333A1088-737F-45CB-B68E-254E46348037}" destId="{307B873D-D319-40E7-AEA8-EAE5900FADE7}" srcOrd="26" destOrd="0" presId="urn:microsoft.com/office/officeart/2005/8/layout/target3"/>
    <dgm:cxn modelId="{A3DA46E8-E0E2-412B-BCF6-37BA7E548558}" type="presParOf" srcId="{333A1088-737F-45CB-B68E-254E46348037}" destId="{E7AA458F-2838-4E86-A843-E9E7E72F0C66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71416"/>
          <a:ext cx="4643470" cy="46434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321735" y="0"/>
          <a:ext cx="5893635" cy="46434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kern="12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0"/>
        <a:ext cx="5893635" cy="464346"/>
      </dsp:txXfrm>
    </dsp:sp>
    <dsp:sp modelId="{A52A0455-90FF-4808-ABD0-F02540D31D5A}">
      <dsp:nvSpPr>
        <dsp:cNvPr id="0" name=""/>
        <dsp:cNvSpPr/>
      </dsp:nvSpPr>
      <dsp:spPr>
        <a:xfrm>
          <a:off x="348259" y="464346"/>
          <a:ext cx="3946950" cy="39469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59838"/>
                <a:satOff val="-1811"/>
                <a:lumOff val="11889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59838"/>
                <a:satOff val="-1811"/>
                <a:lumOff val="11889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59838"/>
                <a:satOff val="-1811"/>
                <a:lumOff val="1188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321735" y="464346"/>
          <a:ext cx="5893635" cy="3946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59838"/>
              <a:satOff val="-1811"/>
              <a:lumOff val="1188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AUTOR: Zlata Černá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464346"/>
        <a:ext cx="5893635" cy="464346"/>
      </dsp:txXfrm>
    </dsp:sp>
    <dsp:sp modelId="{313FC574-E1CD-4FB4-B054-0B805CE0447D}">
      <dsp:nvSpPr>
        <dsp:cNvPr id="0" name=""/>
        <dsp:cNvSpPr/>
      </dsp:nvSpPr>
      <dsp:spPr>
        <a:xfrm>
          <a:off x="696519" y="928692"/>
          <a:ext cx="3250430" cy="3250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19676"/>
                <a:satOff val="-3621"/>
                <a:lumOff val="23778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19676"/>
                <a:satOff val="-3621"/>
                <a:lumOff val="23778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19676"/>
                <a:satOff val="-3621"/>
                <a:lumOff val="237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321735" y="928692"/>
          <a:ext cx="5893635" cy="32504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19676"/>
              <a:satOff val="-3621"/>
              <a:lumOff val="237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NÁZEV: VY_32_INOVACE_16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928692"/>
        <a:ext cx="5893635" cy="464346"/>
      </dsp:txXfrm>
    </dsp:sp>
    <dsp:sp modelId="{FFC9F71D-1B4F-4AD9-A4A6-86ADEFC8AF5C}">
      <dsp:nvSpPr>
        <dsp:cNvPr id="0" name=""/>
        <dsp:cNvSpPr/>
      </dsp:nvSpPr>
      <dsp:spPr>
        <a:xfrm>
          <a:off x="1044779" y="1393038"/>
          <a:ext cx="2553910" cy="25539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79513"/>
                <a:satOff val="-5432"/>
                <a:lumOff val="35667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79513"/>
                <a:satOff val="-5432"/>
                <a:lumOff val="35667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79513"/>
                <a:satOff val="-5432"/>
                <a:lumOff val="3566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321735" y="1393038"/>
          <a:ext cx="5893635" cy="25539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79513"/>
              <a:satOff val="-5432"/>
              <a:lumOff val="3566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TEMA: Počítání trojúhelníků 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393038"/>
        <a:ext cx="5893635" cy="464351"/>
      </dsp:txXfrm>
    </dsp:sp>
    <dsp:sp modelId="{EE85B701-7295-41C0-BA7A-34D3756A2AE6}">
      <dsp:nvSpPr>
        <dsp:cNvPr id="0" name=""/>
        <dsp:cNvSpPr/>
      </dsp:nvSpPr>
      <dsp:spPr>
        <a:xfrm>
          <a:off x="1393042" y="1857390"/>
          <a:ext cx="1857385" cy="185738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79513"/>
                <a:satOff val="-5432"/>
                <a:lumOff val="35667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79513"/>
                <a:satOff val="-5432"/>
                <a:lumOff val="35667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79513"/>
                <a:satOff val="-5432"/>
                <a:lumOff val="3566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321735" y="1857390"/>
          <a:ext cx="5893635" cy="1857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79513"/>
              <a:satOff val="-5432"/>
              <a:lumOff val="3566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857390"/>
        <a:ext cx="5893635" cy="464346"/>
      </dsp:txXfrm>
    </dsp:sp>
    <dsp:sp modelId="{44810F33-5078-4AE9-9C7C-25A884644228}">
      <dsp:nvSpPr>
        <dsp:cNvPr id="0" name=""/>
        <dsp:cNvSpPr/>
      </dsp:nvSpPr>
      <dsp:spPr>
        <a:xfrm>
          <a:off x="1741301" y="2321736"/>
          <a:ext cx="1160866" cy="11608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19676"/>
                <a:satOff val="-3621"/>
                <a:lumOff val="23778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19676"/>
                <a:satOff val="-3621"/>
                <a:lumOff val="23778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19676"/>
                <a:satOff val="-3621"/>
                <a:lumOff val="237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7050CC9-0FC3-4C26-923E-C583681B813F}">
      <dsp:nvSpPr>
        <dsp:cNvPr id="0" name=""/>
        <dsp:cNvSpPr/>
      </dsp:nvSpPr>
      <dsp:spPr>
        <a:xfrm>
          <a:off x="2321735" y="2321736"/>
          <a:ext cx="5893635" cy="11608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19676"/>
              <a:satOff val="-3621"/>
              <a:lumOff val="237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321736"/>
        <a:ext cx="5893635" cy="464346"/>
      </dsp:txXfrm>
    </dsp:sp>
    <dsp:sp modelId="{F6A3497E-3B06-4E8A-81CF-A3F38E3BB429}">
      <dsp:nvSpPr>
        <dsp:cNvPr id="0" name=""/>
        <dsp:cNvSpPr/>
      </dsp:nvSpPr>
      <dsp:spPr>
        <a:xfrm>
          <a:off x="2089561" y="2786082"/>
          <a:ext cx="464346" cy="4643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59838"/>
                <a:satOff val="-1811"/>
                <a:lumOff val="11889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59838"/>
                <a:satOff val="-1811"/>
                <a:lumOff val="11889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59838"/>
                <a:satOff val="-1811"/>
                <a:lumOff val="1188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F28FED3-D868-404F-A6DC-8E84E4FB3EF8}">
      <dsp:nvSpPr>
        <dsp:cNvPr id="0" name=""/>
        <dsp:cNvSpPr/>
      </dsp:nvSpPr>
      <dsp:spPr>
        <a:xfrm>
          <a:off x="2321735" y="2786082"/>
          <a:ext cx="5893635" cy="4643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59838"/>
              <a:satOff val="-1811"/>
              <a:lumOff val="1188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OVĚŘENÍ VE VÝUCE</a:t>
          </a:r>
          <a:r>
            <a:rPr lang="cs-CZ" sz="2000" kern="1200" smtClean="0">
              <a:latin typeface="Times New Roman" pitchFamily="18" charset="0"/>
              <a:cs typeface="Times New Roman" pitchFamily="18" charset="0"/>
            </a:rPr>
            <a:t>: 1.10.2012 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786082"/>
        <a:ext cx="5893635" cy="464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25171A-BBE3-4A52-8DC2-254D52762564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232E11-2D61-425F-92B0-B0D690E02C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46263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25171A-BBE3-4A52-8DC2-254D52762564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232E11-2D61-425F-92B0-B0D690E02C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75343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25171A-BBE3-4A52-8DC2-254D52762564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232E11-2D61-425F-92B0-B0D690E02C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93987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25171A-BBE3-4A52-8DC2-254D52762564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232E11-2D61-425F-92B0-B0D690E02C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7475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25171A-BBE3-4A52-8DC2-254D52762564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232E11-2D61-425F-92B0-B0D690E02C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19826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25171A-BBE3-4A52-8DC2-254D52762564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232E11-2D61-425F-92B0-B0D690E02C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37725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25171A-BBE3-4A52-8DC2-254D52762564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232E11-2D61-425F-92B0-B0D690E02C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5064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25171A-BBE3-4A52-8DC2-254D52762564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232E11-2D61-425F-92B0-B0D690E02C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98929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25171A-BBE3-4A52-8DC2-254D52762564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232E11-2D61-425F-92B0-B0D690E02C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05600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25171A-BBE3-4A52-8DC2-254D52762564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232E11-2D61-425F-92B0-B0D690E02C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34628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25171A-BBE3-4A52-8DC2-254D52762564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232E11-2D61-425F-92B0-B0D690E02C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42792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25171A-BBE3-4A52-8DC2-254D52762564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232E11-2D61-425F-92B0-B0D690E02C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358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5"/>
          <p:cNvSpPr>
            <a:spLocks noGrp="1" noChangeArrowheads="1"/>
          </p:cNvSpPr>
          <p:nvPr>
            <p:ph type="title"/>
          </p:nvPr>
        </p:nvSpPr>
        <p:spPr>
          <a:xfrm>
            <a:off x="857250" y="4929188"/>
            <a:ext cx="7772400" cy="646112"/>
          </a:xfrm>
        </p:spPr>
        <p:txBody>
          <a:bodyPr>
            <a:sp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Autorem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materiálu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všech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jeho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částí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není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-li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uvedeno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jinak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je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Zlata černá.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147" name="Zástupný symbol pro text 5"/>
          <p:cNvSpPr>
            <a:spLocks noGrp="1"/>
          </p:cNvSpPr>
          <p:nvPr>
            <p:ph type="body" idx="1"/>
          </p:nvPr>
        </p:nvSpPr>
        <p:spPr>
          <a:xfrm>
            <a:off x="2214563" y="1785938"/>
            <a:ext cx="5000625" cy="22860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6148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813" y="5572125"/>
            <a:ext cx="8001000" cy="1155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4155608758"/>
              </p:ext>
            </p:extLst>
          </p:nvPr>
        </p:nvGraphicFramePr>
        <p:xfrm>
          <a:off x="500034" y="285728"/>
          <a:ext cx="8215370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0905332"/>
      </p:ext>
    </p:extLst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cs typeface="Andalus" pitchFamily="18" charset="-78"/>
              </a:rPr>
              <a:t>Počítání trojúhelníků</a:t>
            </a:r>
            <a:endParaRPr lang="cs-CZ" b="1" dirty="0">
              <a:cs typeface="Andalus" pitchFamily="18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OČEKÁVANÝ VÝSTUP: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Používá správně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sčítání.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Sčítání.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DRUH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UČEBNÍHO MATERIÁLU: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Prezentace v PowerPointu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Prezentace je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určena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k procvičování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sčítání.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VYUŽITÍ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V HODINĚ: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Prezentaci jsem použila v úvodu hodiny jako motivaci na procvičování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sčítání.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se aktivně podíleli na úkolu a dále vymýšleli další různé příklady. Na konci hodiny jsem každému pracovní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list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rozdala 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žáci samostatně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spočítali trojúhelníky.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0627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-17724"/>
            <a:ext cx="8799900" cy="6875724"/>
          </a:xfrm>
        </p:spPr>
      </p:pic>
    </p:spTree>
    <p:extLst>
      <p:ext uri="{BB962C8B-B14F-4D97-AF65-F5344CB8AC3E}">
        <p14:creationId xmlns:p14="http://schemas.microsoft.com/office/powerpoint/2010/main" val="775446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60648"/>
            <a:ext cx="9144000" cy="5157192"/>
          </a:xfrm>
        </p:spPr>
      </p:pic>
    </p:spTree>
    <p:extLst>
      <p:ext uri="{BB962C8B-B14F-4D97-AF65-F5344CB8AC3E}">
        <p14:creationId xmlns:p14="http://schemas.microsoft.com/office/powerpoint/2010/main" val="3107154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134</Words>
  <Application>Microsoft Office PowerPoint</Application>
  <PresentationFormat>Předvádění na obrazovce (4:3)</PresentationFormat>
  <Paragraphs>16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Autorem materiálu a všech jeho částí, není-li uvedeno jinak, je Zlata černá.</vt:lpstr>
      <vt:lpstr>Počítání trojúhelníků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Uzivatel</cp:lastModifiedBy>
  <cp:revision>5</cp:revision>
  <dcterms:created xsi:type="dcterms:W3CDTF">2013-01-06T12:52:55Z</dcterms:created>
  <dcterms:modified xsi:type="dcterms:W3CDTF">2013-01-22T12:41:22Z</dcterms:modified>
</cp:coreProperties>
</file>