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VY_32_INOVACE_17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Počítání obrazců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1.10.2012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5F251F-FC4B-48E1-9F62-92CAE8550991}" type="presOf" srcId="{7E46725E-13A1-4082-A664-334D30DB29F8}" destId="{307B873D-D319-40E7-AEA8-EAE5900FADE7}" srcOrd="1" destOrd="0" presId="urn:microsoft.com/office/officeart/2005/8/layout/target3"/>
    <dgm:cxn modelId="{D8CACB55-AD74-49A1-8423-311762000BC1}" type="presOf" srcId="{B651F6E3-6281-48DB-9319-2AEAFDAE7572}" destId="{619D679B-A015-4ECF-8348-D1034C574F40}" srcOrd="0" destOrd="0" presId="urn:microsoft.com/office/officeart/2005/8/layout/target3"/>
    <dgm:cxn modelId="{75A80C55-35B6-438A-B789-D1080F577511}" type="presOf" srcId="{6F0626F1-15CA-49C8-B81F-B6D7E87A87F7}" destId="{3F28FED3-D868-404F-A6DC-8E84E4FB3EF8}" srcOrd="0" destOrd="0" presId="urn:microsoft.com/office/officeart/2005/8/layout/target3"/>
    <dgm:cxn modelId="{FCB2621E-ECCE-4532-8C4F-F67B941ECAAF}" type="presOf" srcId="{4C35D32F-0EAB-4CD7-82EE-45574DC2A586}" destId="{8BEBB6EC-1DAA-4CAC-8A25-BC0FCBD5DBD5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F0578541-6105-41D6-821F-CA0C2D32E43F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5681C05-8BF6-41C2-AB6C-75E92C652C6E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EA48191-4400-4C0E-AFB6-7E7522180A18}" type="presOf" srcId="{757F3AB3-0718-4624-B441-E567A8F0AB56}" destId="{333A1088-737F-45CB-B68E-254E46348037}" srcOrd="0" destOrd="0" presId="urn:microsoft.com/office/officeart/2005/8/layout/target3"/>
    <dgm:cxn modelId="{B08C01ED-3369-41CC-AEA8-F7770BBF32E4}" type="presOf" srcId="{D1D4F407-5343-4D3F-B5B9-D407B03CAEB4}" destId="{AED2198E-93D5-4001-81B4-73124B309672}" srcOrd="1" destOrd="0" presId="urn:microsoft.com/office/officeart/2005/8/layout/target3"/>
    <dgm:cxn modelId="{F7921929-13D3-42F4-815A-E92E92E074B6}" type="presOf" srcId="{D1B46980-6531-4606-95E6-44980827E919}" destId="{2BE915AB-18AA-4053-B92C-3BFC9ED204BB}" srcOrd="1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1C580CA-832F-445B-9C25-95036F124FEE}" type="presOf" srcId="{D1B46980-6531-4606-95E6-44980827E919}" destId="{6140AFEC-043D-4C43-A2F9-D0F5331DF3A3}" srcOrd="0" destOrd="0" presId="urn:microsoft.com/office/officeart/2005/8/layout/target3"/>
    <dgm:cxn modelId="{B8D47F77-03A6-48EB-A61D-65A96EA35202}" type="presOf" srcId="{B651F6E3-6281-48DB-9319-2AEAFDAE7572}" destId="{6BB5E863-4638-4E1D-BFDE-399D028AC4ED}" srcOrd="1" destOrd="0" presId="urn:microsoft.com/office/officeart/2005/8/layout/target3"/>
    <dgm:cxn modelId="{B395860F-086E-44C3-B479-F255758B6825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ADC604B-178B-4BBE-825A-06C6DE66E5AF}" type="presOf" srcId="{4C35D32F-0EAB-4CD7-82EE-45574DC2A586}" destId="{890E4F0B-2866-4A3F-A3C7-2A14B1797930}" srcOrd="1" destOrd="0" presId="urn:microsoft.com/office/officeart/2005/8/layout/target3"/>
    <dgm:cxn modelId="{B768D54D-6349-463D-BE95-BF6F3789ADD7}" type="presOf" srcId="{7E46725E-13A1-4082-A664-334D30DB29F8}" destId="{B7050CC9-0FC3-4C26-923E-C583681B813F}" srcOrd="0" destOrd="0" presId="urn:microsoft.com/office/officeart/2005/8/layout/target3"/>
    <dgm:cxn modelId="{C149291C-3451-4543-8C39-350A57AA6DF8}" type="presOf" srcId="{6F0626F1-15CA-49C8-B81F-B6D7E87A87F7}" destId="{E7AA458F-2838-4E86-A843-E9E7E72F0C66}" srcOrd="1" destOrd="0" presId="urn:microsoft.com/office/officeart/2005/8/layout/target3"/>
    <dgm:cxn modelId="{E1FFDD8D-522B-4536-83BC-54C42763A032}" type="presParOf" srcId="{333A1088-737F-45CB-B68E-254E46348037}" destId="{F5ABB229-8D3B-4694-996A-96F23CF14429}" srcOrd="0" destOrd="0" presId="urn:microsoft.com/office/officeart/2005/8/layout/target3"/>
    <dgm:cxn modelId="{40BB134C-FA85-4EC9-B154-349879F1A020}" type="presParOf" srcId="{333A1088-737F-45CB-B68E-254E46348037}" destId="{F41139FD-01EE-4571-8B17-4FB00FC51163}" srcOrd="1" destOrd="0" presId="urn:microsoft.com/office/officeart/2005/8/layout/target3"/>
    <dgm:cxn modelId="{EC3323A0-5887-40E0-86BA-88FA5FFDF2E5}" type="presParOf" srcId="{333A1088-737F-45CB-B68E-254E46348037}" destId="{D005CE8C-CC26-4C3E-AC11-E15060ECD759}" srcOrd="2" destOrd="0" presId="urn:microsoft.com/office/officeart/2005/8/layout/target3"/>
    <dgm:cxn modelId="{75376D52-234B-491B-8041-8A9544343A69}" type="presParOf" srcId="{333A1088-737F-45CB-B68E-254E46348037}" destId="{2C702D82-9B77-49B7-9568-BB8EB47C3372}" srcOrd="3" destOrd="0" presId="urn:microsoft.com/office/officeart/2005/8/layout/target3"/>
    <dgm:cxn modelId="{5A0DA8CE-2502-4C8D-BF07-7D9046D1B3C1}" type="presParOf" srcId="{333A1088-737F-45CB-B68E-254E46348037}" destId="{A52A0455-90FF-4808-ABD0-F02540D31D5A}" srcOrd="4" destOrd="0" presId="urn:microsoft.com/office/officeart/2005/8/layout/target3"/>
    <dgm:cxn modelId="{594AF83D-144D-4A4D-BB11-AC6E672F313C}" type="presParOf" srcId="{333A1088-737F-45CB-B68E-254E46348037}" destId="{6140AFEC-043D-4C43-A2F9-D0F5331DF3A3}" srcOrd="5" destOrd="0" presId="urn:microsoft.com/office/officeart/2005/8/layout/target3"/>
    <dgm:cxn modelId="{7F8A91E7-78D4-45E4-8E87-369AA6323A61}" type="presParOf" srcId="{333A1088-737F-45CB-B68E-254E46348037}" destId="{9358AC05-5D7D-4327-9F80-1AD486AEA664}" srcOrd="6" destOrd="0" presId="urn:microsoft.com/office/officeart/2005/8/layout/target3"/>
    <dgm:cxn modelId="{154672C5-B029-44A9-86F7-BCEA5AA6FC61}" type="presParOf" srcId="{333A1088-737F-45CB-B68E-254E46348037}" destId="{313FC574-E1CD-4FB4-B054-0B805CE0447D}" srcOrd="7" destOrd="0" presId="urn:microsoft.com/office/officeart/2005/8/layout/target3"/>
    <dgm:cxn modelId="{0893DAF9-AC33-4CD8-A445-32437A26BF96}" type="presParOf" srcId="{333A1088-737F-45CB-B68E-254E46348037}" destId="{619D679B-A015-4ECF-8348-D1034C574F40}" srcOrd="8" destOrd="0" presId="urn:microsoft.com/office/officeart/2005/8/layout/target3"/>
    <dgm:cxn modelId="{0CF83DD7-F16C-4813-A7A4-60F3093DBFC4}" type="presParOf" srcId="{333A1088-737F-45CB-B68E-254E46348037}" destId="{322283A8-4A27-4CDA-BAE3-F381106A9174}" srcOrd="9" destOrd="0" presId="urn:microsoft.com/office/officeart/2005/8/layout/target3"/>
    <dgm:cxn modelId="{1BE4AFEE-B356-4D9D-8B19-55219855B4B5}" type="presParOf" srcId="{333A1088-737F-45CB-B68E-254E46348037}" destId="{FFC9F71D-1B4F-4AD9-A4A6-86ADEFC8AF5C}" srcOrd="10" destOrd="0" presId="urn:microsoft.com/office/officeart/2005/8/layout/target3"/>
    <dgm:cxn modelId="{6A023C15-6C54-44E2-9D13-61D865674B4A}" type="presParOf" srcId="{333A1088-737F-45CB-B68E-254E46348037}" destId="{25B08C86-7E15-44DC-BE7F-FFB55DD49D12}" srcOrd="11" destOrd="0" presId="urn:microsoft.com/office/officeart/2005/8/layout/target3"/>
    <dgm:cxn modelId="{F3DDFCC2-1963-4EDE-8C7D-3C76D0CDF058}" type="presParOf" srcId="{333A1088-737F-45CB-B68E-254E46348037}" destId="{76644BE8-9D7C-4C09-B250-3D10AF48CBB7}" srcOrd="12" destOrd="0" presId="urn:microsoft.com/office/officeart/2005/8/layout/target3"/>
    <dgm:cxn modelId="{A405034E-78D7-4AE7-9968-50948277F3BD}" type="presParOf" srcId="{333A1088-737F-45CB-B68E-254E46348037}" destId="{EE85B701-7295-41C0-BA7A-34D3756A2AE6}" srcOrd="13" destOrd="0" presId="urn:microsoft.com/office/officeart/2005/8/layout/target3"/>
    <dgm:cxn modelId="{A99D8C6D-97C9-4B7B-8507-E099F73F1E9A}" type="presParOf" srcId="{333A1088-737F-45CB-B68E-254E46348037}" destId="{8BEBB6EC-1DAA-4CAC-8A25-BC0FCBD5DBD5}" srcOrd="14" destOrd="0" presId="urn:microsoft.com/office/officeart/2005/8/layout/target3"/>
    <dgm:cxn modelId="{5631F804-9073-459F-BB3F-3C01890B074B}" type="presParOf" srcId="{333A1088-737F-45CB-B68E-254E46348037}" destId="{41CA92B1-2F09-48D8-ACE4-465CAF918C2C}" srcOrd="15" destOrd="0" presId="urn:microsoft.com/office/officeart/2005/8/layout/target3"/>
    <dgm:cxn modelId="{B35A064B-8313-4373-AA39-7DFA8D963310}" type="presParOf" srcId="{333A1088-737F-45CB-B68E-254E46348037}" destId="{44810F33-5078-4AE9-9C7C-25A884644228}" srcOrd="16" destOrd="0" presId="urn:microsoft.com/office/officeart/2005/8/layout/target3"/>
    <dgm:cxn modelId="{0881B6ED-99FD-4FFA-AAC3-76465267E3DE}" type="presParOf" srcId="{333A1088-737F-45CB-B68E-254E46348037}" destId="{B7050CC9-0FC3-4C26-923E-C583681B813F}" srcOrd="17" destOrd="0" presId="urn:microsoft.com/office/officeart/2005/8/layout/target3"/>
    <dgm:cxn modelId="{B58521A5-2CCC-4158-9117-0E5B4AF59D6A}" type="presParOf" srcId="{333A1088-737F-45CB-B68E-254E46348037}" destId="{FAB7270F-BD54-4209-A1BF-86DD19A2869E}" srcOrd="18" destOrd="0" presId="urn:microsoft.com/office/officeart/2005/8/layout/target3"/>
    <dgm:cxn modelId="{1AA6DB34-40FF-4B8F-BD72-8C69E929D857}" type="presParOf" srcId="{333A1088-737F-45CB-B68E-254E46348037}" destId="{F6A3497E-3B06-4E8A-81CF-A3F38E3BB429}" srcOrd="19" destOrd="0" presId="urn:microsoft.com/office/officeart/2005/8/layout/target3"/>
    <dgm:cxn modelId="{7FD61F5F-82A5-4271-8C7A-E1CB3243642B}" type="presParOf" srcId="{333A1088-737F-45CB-B68E-254E46348037}" destId="{3F28FED3-D868-404F-A6DC-8E84E4FB3EF8}" srcOrd="20" destOrd="0" presId="urn:microsoft.com/office/officeart/2005/8/layout/target3"/>
    <dgm:cxn modelId="{D706F6E8-DAB2-40D8-9522-E56AD3F97EEF}" type="presParOf" srcId="{333A1088-737F-45CB-B68E-254E46348037}" destId="{AED2198E-93D5-4001-81B4-73124B309672}" srcOrd="21" destOrd="0" presId="urn:microsoft.com/office/officeart/2005/8/layout/target3"/>
    <dgm:cxn modelId="{5983B87C-36C1-449D-B96C-DE2F3D74A228}" type="presParOf" srcId="{333A1088-737F-45CB-B68E-254E46348037}" destId="{2BE915AB-18AA-4053-B92C-3BFC9ED204BB}" srcOrd="22" destOrd="0" presId="urn:microsoft.com/office/officeart/2005/8/layout/target3"/>
    <dgm:cxn modelId="{71EAC54F-82F5-47A5-8134-60FCE9BAE668}" type="presParOf" srcId="{333A1088-737F-45CB-B68E-254E46348037}" destId="{6BB5E863-4638-4E1D-BFDE-399D028AC4ED}" srcOrd="23" destOrd="0" presId="urn:microsoft.com/office/officeart/2005/8/layout/target3"/>
    <dgm:cxn modelId="{36E4EF83-D42E-4891-9A5E-31CB977BD714}" type="presParOf" srcId="{333A1088-737F-45CB-B68E-254E46348037}" destId="{5A5FFA88-C948-4069-8E93-59FA12366E83}" srcOrd="24" destOrd="0" presId="urn:microsoft.com/office/officeart/2005/8/layout/target3"/>
    <dgm:cxn modelId="{2BF97CB1-D260-4C4E-8F5A-3D16B7F9109B}" type="presParOf" srcId="{333A1088-737F-45CB-B68E-254E46348037}" destId="{890E4F0B-2866-4A3F-A3C7-2A14B1797930}" srcOrd="25" destOrd="0" presId="urn:microsoft.com/office/officeart/2005/8/layout/target3"/>
    <dgm:cxn modelId="{6693E37E-7971-41AA-ABA0-22CCBE2D82E8}" type="presParOf" srcId="{333A1088-737F-45CB-B68E-254E46348037}" destId="{307B873D-D319-40E7-AEA8-EAE5900FADE7}" srcOrd="26" destOrd="0" presId="urn:microsoft.com/office/officeart/2005/8/layout/target3"/>
    <dgm:cxn modelId="{3685CCC3-B764-44DF-819B-E6931768E15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VY_32_INOVACE_17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Počítání obrazců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1.10.2012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7F26-D213-4ED4-A333-F094F919F9E3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E84E1-F17C-470F-86DE-797AB018A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10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7F26-D213-4ED4-A333-F094F919F9E3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E84E1-F17C-470F-86DE-797AB018A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678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7F26-D213-4ED4-A333-F094F919F9E3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E84E1-F17C-470F-86DE-797AB018A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627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7F26-D213-4ED4-A333-F094F919F9E3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E84E1-F17C-470F-86DE-797AB018A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904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7F26-D213-4ED4-A333-F094F919F9E3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E84E1-F17C-470F-86DE-797AB018A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39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7F26-D213-4ED4-A333-F094F919F9E3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E84E1-F17C-470F-86DE-797AB018A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315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7F26-D213-4ED4-A333-F094F919F9E3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E84E1-F17C-470F-86DE-797AB018A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56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7F26-D213-4ED4-A333-F094F919F9E3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E84E1-F17C-470F-86DE-797AB018A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824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7F26-D213-4ED4-A333-F094F919F9E3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E84E1-F17C-470F-86DE-797AB018A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419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7F26-D213-4ED4-A333-F094F919F9E3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E84E1-F17C-470F-86DE-797AB018A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53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7F26-D213-4ED4-A333-F094F919F9E3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1E84E1-F17C-470F-86DE-797AB018A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513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3C7F26-D213-4ED4-A333-F094F919F9E3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1E84E1-F17C-470F-86DE-797AB018A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259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381765482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06454007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Počítání obrazců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1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sčítání.</a:t>
            </a:r>
            <a:endParaRPr lang="cs-CZ" sz="31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Sčítání, rovinné obrazce.</a:t>
            </a:r>
            <a:endParaRPr lang="cs-CZ" sz="3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sčítání 1-20</a:t>
            </a:r>
            <a:endParaRPr lang="cs-CZ" sz="31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100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sčítání.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rozdala </a:t>
            </a:r>
            <a:r>
              <a:rPr lang="cs-CZ" sz="3100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žáci samostatně spočítali obrazce.</a:t>
            </a:r>
            <a:endParaRPr lang="cs-CZ" sz="31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627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3" y="0"/>
            <a:ext cx="9140262" cy="5589240"/>
          </a:xfrm>
        </p:spPr>
      </p:pic>
    </p:spTree>
    <p:extLst>
      <p:ext uri="{BB962C8B-B14F-4D97-AF65-F5344CB8AC3E}">
        <p14:creationId xmlns:p14="http://schemas.microsoft.com/office/powerpoint/2010/main" val="412851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8" y="0"/>
            <a:ext cx="9135081" cy="5733256"/>
          </a:xfrm>
        </p:spPr>
      </p:pic>
    </p:spTree>
    <p:extLst>
      <p:ext uri="{BB962C8B-B14F-4D97-AF65-F5344CB8AC3E}">
        <p14:creationId xmlns:p14="http://schemas.microsoft.com/office/powerpoint/2010/main" val="2882234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137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Počítání obrazců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6</cp:revision>
  <dcterms:created xsi:type="dcterms:W3CDTF">2013-01-06T12:54:16Z</dcterms:created>
  <dcterms:modified xsi:type="dcterms:W3CDTF">2013-01-23T16:07:26Z</dcterms:modified>
</cp:coreProperties>
</file>