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Seřazování kruhů od největšího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3.05.2012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513910CF-0DB2-420D-90AF-8352C8AFAE3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F9C1A5C-0A9E-4F0B-AFEF-86A52F094D5D}" type="presOf" srcId="{D1B46980-6531-4606-95E6-44980827E919}" destId="{2BE915AB-18AA-4053-B92C-3BFC9ED204BB}" srcOrd="1" destOrd="0" presId="urn:microsoft.com/office/officeart/2005/8/layout/target3"/>
    <dgm:cxn modelId="{F1C3939C-6282-4A3B-994A-1C42EADF81F3}" type="presOf" srcId="{757F3AB3-0718-4624-B441-E567A8F0AB56}" destId="{333A1088-737F-45CB-B68E-254E46348037}" srcOrd="0" destOrd="0" presId="urn:microsoft.com/office/officeart/2005/8/layout/target3"/>
    <dgm:cxn modelId="{D10FF87E-1AC4-4FDE-9C4A-406ACAFFC81E}" type="presOf" srcId="{6F0626F1-15CA-49C8-B81F-B6D7E87A87F7}" destId="{3F28FED3-D868-404F-A6DC-8E84E4FB3EF8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72E7A5-7455-4645-A1C4-CD9C89510E9C}" type="presOf" srcId="{D1B46980-6531-4606-95E6-44980827E919}" destId="{6140AFEC-043D-4C43-A2F9-D0F5331DF3A3}" srcOrd="0" destOrd="0" presId="urn:microsoft.com/office/officeart/2005/8/layout/target3"/>
    <dgm:cxn modelId="{DD171BB5-5071-44E2-A8DF-9C740107280F}" type="presOf" srcId="{B651F6E3-6281-48DB-9319-2AEAFDAE7572}" destId="{6BB5E863-4638-4E1D-BFDE-399D028AC4ED}" srcOrd="1" destOrd="0" presId="urn:microsoft.com/office/officeart/2005/8/layout/target3"/>
    <dgm:cxn modelId="{A09EF7AE-8B53-4047-B5FA-A8BA2EF09FDC}" type="presOf" srcId="{D8197B8C-B260-4A16-BDF4-0947B075E274}" destId="{5A5FFA88-C948-4069-8E93-59FA12366E83}" srcOrd="1" destOrd="0" presId="urn:microsoft.com/office/officeart/2005/8/layout/target3"/>
    <dgm:cxn modelId="{2D837EC8-0996-450A-8B14-FCFF62A6AC72}" type="presOf" srcId="{D1D4F407-5343-4D3F-B5B9-D407B03CAEB4}" destId="{D005CE8C-CC26-4C3E-AC11-E15060ECD759}" srcOrd="0" destOrd="0" presId="urn:microsoft.com/office/officeart/2005/8/layout/target3"/>
    <dgm:cxn modelId="{4F5637D3-55E7-443C-BDD6-E60FB5324CC2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E7458D-FA9B-4E7C-8F6B-BEFD5E8A10F6}" type="presOf" srcId="{B651F6E3-6281-48DB-9319-2AEAFDAE7572}" destId="{619D679B-A015-4ECF-8348-D1034C574F40}" srcOrd="0" destOrd="0" presId="urn:microsoft.com/office/officeart/2005/8/layout/target3"/>
    <dgm:cxn modelId="{C9495A85-54EA-4785-9548-CA61E97A5D6F}" type="presOf" srcId="{7E46725E-13A1-4082-A664-334D30DB29F8}" destId="{B7050CC9-0FC3-4C26-923E-C583681B813F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63594-00D8-4611-B4AE-F6216A99F26D}" type="presOf" srcId="{4C35D32F-0EAB-4CD7-82EE-45574DC2A586}" destId="{890E4F0B-2866-4A3F-A3C7-2A14B1797930}" srcOrd="1" destOrd="0" presId="urn:microsoft.com/office/officeart/2005/8/layout/target3"/>
    <dgm:cxn modelId="{A4A92C8E-9278-4960-A6B8-1300050F0AFF}" type="presOf" srcId="{6F0626F1-15CA-49C8-B81F-B6D7E87A87F7}" destId="{E7AA458F-2838-4E86-A843-E9E7E72F0C66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A0B3D21C-2A93-4335-A87D-0BCCDD522B75}" type="presOf" srcId="{7E46725E-13A1-4082-A664-334D30DB29F8}" destId="{307B873D-D319-40E7-AEA8-EAE5900FADE7}" srcOrd="1" destOrd="0" presId="urn:microsoft.com/office/officeart/2005/8/layout/target3"/>
    <dgm:cxn modelId="{DBEA2579-BC6A-44B3-8572-7BDA89228A9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2132E4-4BDE-4BA4-94AE-6E1E858B5A8C}" type="presParOf" srcId="{333A1088-737F-45CB-B68E-254E46348037}" destId="{F5ABB229-8D3B-4694-996A-96F23CF14429}" srcOrd="0" destOrd="0" presId="urn:microsoft.com/office/officeart/2005/8/layout/target3"/>
    <dgm:cxn modelId="{47FB85DD-A127-4BE8-99DB-D5148B5E3BCF}" type="presParOf" srcId="{333A1088-737F-45CB-B68E-254E46348037}" destId="{F41139FD-01EE-4571-8B17-4FB00FC51163}" srcOrd="1" destOrd="0" presId="urn:microsoft.com/office/officeart/2005/8/layout/target3"/>
    <dgm:cxn modelId="{E8A39D7C-56A8-4D42-B8E1-FA8FB935E5B5}" type="presParOf" srcId="{333A1088-737F-45CB-B68E-254E46348037}" destId="{D005CE8C-CC26-4C3E-AC11-E15060ECD759}" srcOrd="2" destOrd="0" presId="urn:microsoft.com/office/officeart/2005/8/layout/target3"/>
    <dgm:cxn modelId="{77993E93-E527-49F2-BF90-53D35E5A5424}" type="presParOf" srcId="{333A1088-737F-45CB-B68E-254E46348037}" destId="{2C702D82-9B77-49B7-9568-BB8EB47C3372}" srcOrd="3" destOrd="0" presId="urn:microsoft.com/office/officeart/2005/8/layout/target3"/>
    <dgm:cxn modelId="{0E5F7CFB-B97D-4D5F-89FF-2CAAD7838504}" type="presParOf" srcId="{333A1088-737F-45CB-B68E-254E46348037}" destId="{A52A0455-90FF-4808-ABD0-F02540D31D5A}" srcOrd="4" destOrd="0" presId="urn:microsoft.com/office/officeart/2005/8/layout/target3"/>
    <dgm:cxn modelId="{7C5BBAB9-F0DD-43D0-BE92-A867BFE2D2A0}" type="presParOf" srcId="{333A1088-737F-45CB-B68E-254E46348037}" destId="{6140AFEC-043D-4C43-A2F9-D0F5331DF3A3}" srcOrd="5" destOrd="0" presId="urn:microsoft.com/office/officeart/2005/8/layout/target3"/>
    <dgm:cxn modelId="{43D19F8A-BB0D-4055-9C1B-C303241FA7E5}" type="presParOf" srcId="{333A1088-737F-45CB-B68E-254E46348037}" destId="{9358AC05-5D7D-4327-9F80-1AD486AEA664}" srcOrd="6" destOrd="0" presId="urn:microsoft.com/office/officeart/2005/8/layout/target3"/>
    <dgm:cxn modelId="{70E8F1BB-8422-4EA7-BFB8-FD59519CE9DF}" type="presParOf" srcId="{333A1088-737F-45CB-B68E-254E46348037}" destId="{313FC574-E1CD-4FB4-B054-0B805CE0447D}" srcOrd="7" destOrd="0" presId="urn:microsoft.com/office/officeart/2005/8/layout/target3"/>
    <dgm:cxn modelId="{5464A078-41EE-460C-8B50-E709F2A3B824}" type="presParOf" srcId="{333A1088-737F-45CB-B68E-254E46348037}" destId="{619D679B-A015-4ECF-8348-D1034C574F40}" srcOrd="8" destOrd="0" presId="urn:microsoft.com/office/officeart/2005/8/layout/target3"/>
    <dgm:cxn modelId="{6BB08BDB-AF0C-4160-A0D1-FBE465203F87}" type="presParOf" srcId="{333A1088-737F-45CB-B68E-254E46348037}" destId="{322283A8-4A27-4CDA-BAE3-F381106A9174}" srcOrd="9" destOrd="0" presId="urn:microsoft.com/office/officeart/2005/8/layout/target3"/>
    <dgm:cxn modelId="{508F894B-4B40-4461-90C5-CCBBCBE8C6BE}" type="presParOf" srcId="{333A1088-737F-45CB-B68E-254E46348037}" destId="{FFC9F71D-1B4F-4AD9-A4A6-86ADEFC8AF5C}" srcOrd="10" destOrd="0" presId="urn:microsoft.com/office/officeart/2005/8/layout/target3"/>
    <dgm:cxn modelId="{9CF99668-A39E-43D6-A9D8-873BC388B2B2}" type="presParOf" srcId="{333A1088-737F-45CB-B68E-254E46348037}" destId="{25B08C86-7E15-44DC-BE7F-FFB55DD49D12}" srcOrd="11" destOrd="0" presId="urn:microsoft.com/office/officeart/2005/8/layout/target3"/>
    <dgm:cxn modelId="{49A1DE61-7018-4303-A41A-E40F4381D546}" type="presParOf" srcId="{333A1088-737F-45CB-B68E-254E46348037}" destId="{76644BE8-9D7C-4C09-B250-3D10AF48CBB7}" srcOrd="12" destOrd="0" presId="urn:microsoft.com/office/officeart/2005/8/layout/target3"/>
    <dgm:cxn modelId="{08CF8EC8-FB2C-4EEF-8E46-CB3B5FC448F8}" type="presParOf" srcId="{333A1088-737F-45CB-B68E-254E46348037}" destId="{EE85B701-7295-41C0-BA7A-34D3756A2AE6}" srcOrd="13" destOrd="0" presId="urn:microsoft.com/office/officeart/2005/8/layout/target3"/>
    <dgm:cxn modelId="{01786FA0-00D9-4014-829E-67161C740F1A}" type="presParOf" srcId="{333A1088-737F-45CB-B68E-254E46348037}" destId="{8BEBB6EC-1DAA-4CAC-8A25-BC0FCBD5DBD5}" srcOrd="14" destOrd="0" presId="urn:microsoft.com/office/officeart/2005/8/layout/target3"/>
    <dgm:cxn modelId="{FB14C9BB-0F65-480A-A5F7-AD0F08747846}" type="presParOf" srcId="{333A1088-737F-45CB-B68E-254E46348037}" destId="{41CA92B1-2F09-48D8-ACE4-465CAF918C2C}" srcOrd="15" destOrd="0" presId="urn:microsoft.com/office/officeart/2005/8/layout/target3"/>
    <dgm:cxn modelId="{1EECC66A-53E5-4F4D-8B68-425472D63283}" type="presParOf" srcId="{333A1088-737F-45CB-B68E-254E46348037}" destId="{44810F33-5078-4AE9-9C7C-25A884644228}" srcOrd="16" destOrd="0" presId="urn:microsoft.com/office/officeart/2005/8/layout/target3"/>
    <dgm:cxn modelId="{EA6F0655-7D91-47E2-B365-45C7A6999AEA}" type="presParOf" srcId="{333A1088-737F-45CB-B68E-254E46348037}" destId="{B7050CC9-0FC3-4C26-923E-C583681B813F}" srcOrd="17" destOrd="0" presId="urn:microsoft.com/office/officeart/2005/8/layout/target3"/>
    <dgm:cxn modelId="{BF0B0B92-BFF6-4D0E-94B2-3C86987FEE47}" type="presParOf" srcId="{333A1088-737F-45CB-B68E-254E46348037}" destId="{FAB7270F-BD54-4209-A1BF-86DD19A2869E}" srcOrd="18" destOrd="0" presId="urn:microsoft.com/office/officeart/2005/8/layout/target3"/>
    <dgm:cxn modelId="{04018041-F53C-405E-ACEB-17F0C9E3510A}" type="presParOf" srcId="{333A1088-737F-45CB-B68E-254E46348037}" destId="{F6A3497E-3B06-4E8A-81CF-A3F38E3BB429}" srcOrd="19" destOrd="0" presId="urn:microsoft.com/office/officeart/2005/8/layout/target3"/>
    <dgm:cxn modelId="{2FD28773-E0F2-4CAC-A92A-E9B2F2E2FBE2}" type="presParOf" srcId="{333A1088-737F-45CB-B68E-254E46348037}" destId="{3F28FED3-D868-404F-A6DC-8E84E4FB3EF8}" srcOrd="20" destOrd="0" presId="urn:microsoft.com/office/officeart/2005/8/layout/target3"/>
    <dgm:cxn modelId="{E65C1E9E-9A62-4F8B-B004-9E5D0F9C3638}" type="presParOf" srcId="{333A1088-737F-45CB-B68E-254E46348037}" destId="{AED2198E-93D5-4001-81B4-73124B309672}" srcOrd="21" destOrd="0" presId="urn:microsoft.com/office/officeart/2005/8/layout/target3"/>
    <dgm:cxn modelId="{AD7C37AA-870B-4D30-9FC0-CFB2CB095C10}" type="presParOf" srcId="{333A1088-737F-45CB-B68E-254E46348037}" destId="{2BE915AB-18AA-4053-B92C-3BFC9ED204BB}" srcOrd="22" destOrd="0" presId="urn:microsoft.com/office/officeart/2005/8/layout/target3"/>
    <dgm:cxn modelId="{DBC417DA-6AA0-47EA-9A6C-340A7944EAB8}" type="presParOf" srcId="{333A1088-737F-45CB-B68E-254E46348037}" destId="{6BB5E863-4638-4E1D-BFDE-399D028AC4ED}" srcOrd="23" destOrd="0" presId="urn:microsoft.com/office/officeart/2005/8/layout/target3"/>
    <dgm:cxn modelId="{6339BA60-61D9-409D-90AC-5DC3E50E7813}" type="presParOf" srcId="{333A1088-737F-45CB-B68E-254E46348037}" destId="{5A5FFA88-C948-4069-8E93-59FA12366E83}" srcOrd="24" destOrd="0" presId="urn:microsoft.com/office/officeart/2005/8/layout/target3"/>
    <dgm:cxn modelId="{80A068F9-F984-412C-A5EF-299287BAD218}" type="presParOf" srcId="{333A1088-737F-45CB-B68E-254E46348037}" destId="{890E4F0B-2866-4A3F-A3C7-2A14B1797930}" srcOrd="25" destOrd="0" presId="urn:microsoft.com/office/officeart/2005/8/layout/target3"/>
    <dgm:cxn modelId="{D0A5D975-E3AA-4080-A3C1-6C4CE18E0D10}" type="presParOf" srcId="{333A1088-737F-45CB-B68E-254E46348037}" destId="{307B873D-D319-40E7-AEA8-EAE5900FADE7}" srcOrd="26" destOrd="0" presId="urn:microsoft.com/office/officeart/2005/8/layout/target3"/>
    <dgm:cxn modelId="{3459D4B3-D4FF-4CC6-A2B7-67E29516DA22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Seřazování kruhů od největšího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3.05.2012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9AD3D-27AF-4D85-91F8-7D9F660F81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542442-3A34-4244-8081-82017722F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876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Vybarvi kruhy od největšího po nejmenší </a:t>
            </a:r>
            <a:r>
              <a:rPr lang="cs-CZ" smtClean="0"/>
              <a:t>podle barvy čísla.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542442-3A34-4244-8081-82017722F52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138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245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545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13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231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10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29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869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896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787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617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262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5F54D-AD90-4620-8B9C-44DC8BC0958F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BF647-13A5-4BAA-86EA-E155E097A9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32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82525766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0288227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cs typeface="Andalus" pitchFamily="18" charset="-78"/>
              </a:rPr>
              <a:t>Seřazování od největšího po nejmenší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Rozlišuje správně velikosti.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Velikost.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rozlišení velikosti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rozlišení velikosti.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rozdala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kruhy seřadili.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6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545"/>
            <a:ext cx="9079593" cy="5544616"/>
          </a:xfrm>
        </p:spPr>
      </p:pic>
    </p:spTree>
    <p:extLst>
      <p:ext uri="{BB962C8B-B14F-4D97-AF65-F5344CB8AC3E}">
        <p14:creationId xmlns:p14="http://schemas.microsoft.com/office/powerpoint/2010/main" val="9595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0604"/>
            <a:ext cx="9054229" cy="5249804"/>
          </a:xfrm>
        </p:spPr>
      </p:pic>
    </p:spTree>
    <p:extLst>
      <p:ext uri="{BB962C8B-B14F-4D97-AF65-F5344CB8AC3E}">
        <p14:creationId xmlns:p14="http://schemas.microsoft.com/office/powerpoint/2010/main" val="381663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151</Words>
  <Application>Microsoft Office PowerPoint</Application>
  <PresentationFormat>Předvádění na obrazovce (4:3)</PresentationFormat>
  <Paragraphs>18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Seřazování od největšího po nejmenší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4</cp:revision>
  <dcterms:created xsi:type="dcterms:W3CDTF">2013-01-06T13:03:23Z</dcterms:created>
  <dcterms:modified xsi:type="dcterms:W3CDTF">2013-01-22T12:43:22Z</dcterms:modified>
</cp:coreProperties>
</file>