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60" r:id="rId3"/>
    <p:sldId id="258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45615E21-9D81-4754-A726-FC6109DFE13F}">
          <p14:sldIdLst>
            <p14:sldId id="259"/>
            <p14:sldId id="260"/>
            <p14:sldId id="258"/>
            <p14:sldId id="25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4_4" csCatId="accent4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VY_32_INOVACE_19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Počítání kruhů 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: 1.10.2012 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190DCC-24B3-4D5E-BA47-66F6FD5774B3}" type="presOf" srcId="{7E46725E-13A1-4082-A664-334D30DB29F8}" destId="{B7050CC9-0FC3-4C26-923E-C583681B813F}" srcOrd="0" destOrd="0" presId="urn:microsoft.com/office/officeart/2005/8/layout/target3"/>
    <dgm:cxn modelId="{872A5A6F-1D52-413C-9B1A-C54CFE9CDD08}" type="presOf" srcId="{D1B46980-6531-4606-95E6-44980827E919}" destId="{6140AFEC-043D-4C43-A2F9-D0F5331DF3A3}" srcOrd="0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1199E47D-E0A7-4174-8185-2074F2D02999}" type="presOf" srcId="{7E46725E-13A1-4082-A664-334D30DB29F8}" destId="{307B873D-D319-40E7-AEA8-EAE5900FADE7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987C8-C8D7-49F9-80DF-061AC71E619E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57C4116-C07A-447B-A8DE-CD2146CE5E8E}" type="presOf" srcId="{757F3AB3-0718-4624-B441-E567A8F0AB56}" destId="{333A1088-737F-45CB-B68E-254E46348037}" srcOrd="0" destOrd="0" presId="urn:microsoft.com/office/officeart/2005/8/layout/target3"/>
    <dgm:cxn modelId="{3164F53B-8E53-40C5-94AF-E552705AAA3B}" type="presOf" srcId="{D1B46980-6531-4606-95E6-44980827E919}" destId="{2BE915AB-18AA-4053-B92C-3BFC9ED204BB}" srcOrd="1" destOrd="0" presId="urn:microsoft.com/office/officeart/2005/8/layout/target3"/>
    <dgm:cxn modelId="{81B5740F-A5EC-48E2-84B1-A5CFF5F499E5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C29CA5B-72C9-42A1-BD1D-921DF58FF687}" type="presOf" srcId="{D1D4F407-5343-4D3F-B5B9-D407B03CAEB4}" destId="{AED2198E-93D5-4001-81B4-73124B309672}" srcOrd="1" destOrd="0" presId="urn:microsoft.com/office/officeart/2005/8/layout/target3"/>
    <dgm:cxn modelId="{0127D8A6-1B33-4507-9476-8943CD2B67EC}" type="presOf" srcId="{B651F6E3-6281-48DB-9319-2AEAFDAE7572}" destId="{619D679B-A015-4ECF-8348-D1034C574F40}" srcOrd="0" destOrd="0" presId="urn:microsoft.com/office/officeart/2005/8/layout/target3"/>
    <dgm:cxn modelId="{4843D4B9-A987-4CE6-B5EF-DB9916304A9C}" type="presOf" srcId="{6F0626F1-15CA-49C8-B81F-B6D7E87A87F7}" destId="{E7AA458F-2838-4E86-A843-E9E7E72F0C66}" srcOrd="1" destOrd="0" presId="urn:microsoft.com/office/officeart/2005/8/layout/target3"/>
    <dgm:cxn modelId="{B2A14720-2BBC-4C08-937D-DA1FC89CDDBF}" type="presOf" srcId="{6F0626F1-15CA-49C8-B81F-B6D7E87A87F7}" destId="{3F28FED3-D868-404F-A6DC-8E84E4FB3EF8}" srcOrd="0" destOrd="0" presId="urn:microsoft.com/office/officeart/2005/8/layout/target3"/>
    <dgm:cxn modelId="{07981F35-8CE0-40A1-82C2-97E173370990}" type="presOf" srcId="{4C35D32F-0EAB-4CD7-82EE-45574DC2A586}" destId="{8BEBB6EC-1DAA-4CAC-8A25-BC0FCBD5DBD5}" srcOrd="0" destOrd="0" presId="urn:microsoft.com/office/officeart/2005/8/layout/target3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27A70158-8D71-4C3C-8AF6-093E1F7EFBE6}" type="presOf" srcId="{4C35D32F-0EAB-4CD7-82EE-45574DC2A586}" destId="{890E4F0B-2866-4A3F-A3C7-2A14B1797930}" srcOrd="1" destOrd="0" presId="urn:microsoft.com/office/officeart/2005/8/layout/target3"/>
    <dgm:cxn modelId="{9BD7F419-D93C-4C17-9F99-DC8CC06DA92D}" type="presOf" srcId="{B651F6E3-6281-48DB-9319-2AEAFDAE7572}" destId="{6BB5E863-4638-4E1D-BFDE-399D028AC4ED}" srcOrd="1" destOrd="0" presId="urn:microsoft.com/office/officeart/2005/8/layout/target3"/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23D2F5E-B3F4-4F42-AFEA-E5C30DB6D4B7}" type="presOf" srcId="{D1D4F407-5343-4D3F-B5B9-D407B03CAEB4}" destId="{D005CE8C-CC26-4C3E-AC11-E15060ECD759}" srcOrd="0" destOrd="0" presId="urn:microsoft.com/office/officeart/2005/8/layout/target3"/>
    <dgm:cxn modelId="{87B95F8E-A238-4B50-B007-4E28005A2034}" type="presParOf" srcId="{333A1088-737F-45CB-B68E-254E46348037}" destId="{F5ABB229-8D3B-4694-996A-96F23CF14429}" srcOrd="0" destOrd="0" presId="urn:microsoft.com/office/officeart/2005/8/layout/target3"/>
    <dgm:cxn modelId="{77D41625-9199-45BB-BCE5-66EB6A180357}" type="presParOf" srcId="{333A1088-737F-45CB-B68E-254E46348037}" destId="{F41139FD-01EE-4571-8B17-4FB00FC51163}" srcOrd="1" destOrd="0" presId="urn:microsoft.com/office/officeart/2005/8/layout/target3"/>
    <dgm:cxn modelId="{0E190C53-DCB1-4E0A-BAF0-FA0667FDFC7B}" type="presParOf" srcId="{333A1088-737F-45CB-B68E-254E46348037}" destId="{D005CE8C-CC26-4C3E-AC11-E15060ECD759}" srcOrd="2" destOrd="0" presId="urn:microsoft.com/office/officeart/2005/8/layout/target3"/>
    <dgm:cxn modelId="{7D56CAD3-7338-49D3-B0F5-75B24F9A7FF7}" type="presParOf" srcId="{333A1088-737F-45CB-B68E-254E46348037}" destId="{2C702D82-9B77-49B7-9568-BB8EB47C3372}" srcOrd="3" destOrd="0" presId="urn:microsoft.com/office/officeart/2005/8/layout/target3"/>
    <dgm:cxn modelId="{B9D170E0-9216-4780-AAE6-FA72F6B9B5A1}" type="presParOf" srcId="{333A1088-737F-45CB-B68E-254E46348037}" destId="{A52A0455-90FF-4808-ABD0-F02540D31D5A}" srcOrd="4" destOrd="0" presId="urn:microsoft.com/office/officeart/2005/8/layout/target3"/>
    <dgm:cxn modelId="{5DC8B9FA-782D-4E08-85F1-12C3B397E663}" type="presParOf" srcId="{333A1088-737F-45CB-B68E-254E46348037}" destId="{6140AFEC-043D-4C43-A2F9-D0F5331DF3A3}" srcOrd="5" destOrd="0" presId="urn:microsoft.com/office/officeart/2005/8/layout/target3"/>
    <dgm:cxn modelId="{E268AFEF-A12F-4718-B362-724897A56220}" type="presParOf" srcId="{333A1088-737F-45CB-B68E-254E46348037}" destId="{9358AC05-5D7D-4327-9F80-1AD486AEA664}" srcOrd="6" destOrd="0" presId="urn:microsoft.com/office/officeart/2005/8/layout/target3"/>
    <dgm:cxn modelId="{115DAA2B-A3AF-4F25-ACE6-C1DFF6F1E78C}" type="presParOf" srcId="{333A1088-737F-45CB-B68E-254E46348037}" destId="{313FC574-E1CD-4FB4-B054-0B805CE0447D}" srcOrd="7" destOrd="0" presId="urn:microsoft.com/office/officeart/2005/8/layout/target3"/>
    <dgm:cxn modelId="{4BADDD4A-E9D7-464F-85AD-6AB29268E732}" type="presParOf" srcId="{333A1088-737F-45CB-B68E-254E46348037}" destId="{619D679B-A015-4ECF-8348-D1034C574F40}" srcOrd="8" destOrd="0" presId="urn:microsoft.com/office/officeart/2005/8/layout/target3"/>
    <dgm:cxn modelId="{4A93AF8C-B829-4619-A7A7-92E16327C14E}" type="presParOf" srcId="{333A1088-737F-45CB-B68E-254E46348037}" destId="{322283A8-4A27-4CDA-BAE3-F381106A9174}" srcOrd="9" destOrd="0" presId="urn:microsoft.com/office/officeart/2005/8/layout/target3"/>
    <dgm:cxn modelId="{A2C6B170-ED43-418C-85C2-38D4B274EA20}" type="presParOf" srcId="{333A1088-737F-45CB-B68E-254E46348037}" destId="{FFC9F71D-1B4F-4AD9-A4A6-86ADEFC8AF5C}" srcOrd="10" destOrd="0" presId="urn:microsoft.com/office/officeart/2005/8/layout/target3"/>
    <dgm:cxn modelId="{E70A192E-F803-4447-91F6-567DA744EA1D}" type="presParOf" srcId="{333A1088-737F-45CB-B68E-254E46348037}" destId="{25B08C86-7E15-44DC-BE7F-FFB55DD49D12}" srcOrd="11" destOrd="0" presId="urn:microsoft.com/office/officeart/2005/8/layout/target3"/>
    <dgm:cxn modelId="{30929141-4616-4F72-AC05-A8F307EA443D}" type="presParOf" srcId="{333A1088-737F-45CB-B68E-254E46348037}" destId="{76644BE8-9D7C-4C09-B250-3D10AF48CBB7}" srcOrd="12" destOrd="0" presId="urn:microsoft.com/office/officeart/2005/8/layout/target3"/>
    <dgm:cxn modelId="{B2AD6D12-1346-43D5-B4DE-986AE156686D}" type="presParOf" srcId="{333A1088-737F-45CB-B68E-254E46348037}" destId="{EE85B701-7295-41C0-BA7A-34D3756A2AE6}" srcOrd="13" destOrd="0" presId="urn:microsoft.com/office/officeart/2005/8/layout/target3"/>
    <dgm:cxn modelId="{2FFA5825-DFCB-443B-ADF2-0852BF97D23A}" type="presParOf" srcId="{333A1088-737F-45CB-B68E-254E46348037}" destId="{8BEBB6EC-1DAA-4CAC-8A25-BC0FCBD5DBD5}" srcOrd="14" destOrd="0" presId="urn:microsoft.com/office/officeart/2005/8/layout/target3"/>
    <dgm:cxn modelId="{A2AA3AD1-884F-4DC7-854C-1C0106E4AF24}" type="presParOf" srcId="{333A1088-737F-45CB-B68E-254E46348037}" destId="{41CA92B1-2F09-48D8-ACE4-465CAF918C2C}" srcOrd="15" destOrd="0" presId="urn:microsoft.com/office/officeart/2005/8/layout/target3"/>
    <dgm:cxn modelId="{52A80F67-8516-49ED-BFED-9902AE269C5F}" type="presParOf" srcId="{333A1088-737F-45CB-B68E-254E46348037}" destId="{44810F33-5078-4AE9-9C7C-25A884644228}" srcOrd="16" destOrd="0" presId="urn:microsoft.com/office/officeart/2005/8/layout/target3"/>
    <dgm:cxn modelId="{2650C170-CCC2-400F-B04D-327BFCBE3D6D}" type="presParOf" srcId="{333A1088-737F-45CB-B68E-254E46348037}" destId="{B7050CC9-0FC3-4C26-923E-C583681B813F}" srcOrd="17" destOrd="0" presId="urn:microsoft.com/office/officeart/2005/8/layout/target3"/>
    <dgm:cxn modelId="{CD1AB38F-6431-4B6E-BA87-80D083A85A70}" type="presParOf" srcId="{333A1088-737F-45CB-B68E-254E46348037}" destId="{FAB7270F-BD54-4209-A1BF-86DD19A2869E}" srcOrd="18" destOrd="0" presId="urn:microsoft.com/office/officeart/2005/8/layout/target3"/>
    <dgm:cxn modelId="{D864C0AF-0E06-43DB-85B9-9C35CF18340F}" type="presParOf" srcId="{333A1088-737F-45CB-B68E-254E46348037}" destId="{F6A3497E-3B06-4E8A-81CF-A3F38E3BB429}" srcOrd="19" destOrd="0" presId="urn:microsoft.com/office/officeart/2005/8/layout/target3"/>
    <dgm:cxn modelId="{DA0BABE5-7D2A-4F13-9451-36C19304A9F2}" type="presParOf" srcId="{333A1088-737F-45CB-B68E-254E46348037}" destId="{3F28FED3-D868-404F-A6DC-8E84E4FB3EF8}" srcOrd="20" destOrd="0" presId="urn:microsoft.com/office/officeart/2005/8/layout/target3"/>
    <dgm:cxn modelId="{4C304F6C-1BFF-420B-8290-682376E8B431}" type="presParOf" srcId="{333A1088-737F-45CB-B68E-254E46348037}" destId="{AED2198E-93D5-4001-81B4-73124B309672}" srcOrd="21" destOrd="0" presId="urn:microsoft.com/office/officeart/2005/8/layout/target3"/>
    <dgm:cxn modelId="{D85ED34B-DFDB-40D1-AA46-ACC9F68EFD8D}" type="presParOf" srcId="{333A1088-737F-45CB-B68E-254E46348037}" destId="{2BE915AB-18AA-4053-B92C-3BFC9ED204BB}" srcOrd="22" destOrd="0" presId="urn:microsoft.com/office/officeart/2005/8/layout/target3"/>
    <dgm:cxn modelId="{4735E36D-4FFD-48DD-BB3F-53C19FB37A56}" type="presParOf" srcId="{333A1088-737F-45CB-B68E-254E46348037}" destId="{6BB5E863-4638-4E1D-BFDE-399D028AC4ED}" srcOrd="23" destOrd="0" presId="urn:microsoft.com/office/officeart/2005/8/layout/target3"/>
    <dgm:cxn modelId="{0D279068-E9B4-4EF2-B698-E5CD0F3751E1}" type="presParOf" srcId="{333A1088-737F-45CB-B68E-254E46348037}" destId="{5A5FFA88-C948-4069-8E93-59FA12366E83}" srcOrd="24" destOrd="0" presId="urn:microsoft.com/office/officeart/2005/8/layout/target3"/>
    <dgm:cxn modelId="{A695DD1D-256A-4E50-A61A-43F64121CE01}" type="presParOf" srcId="{333A1088-737F-45CB-B68E-254E46348037}" destId="{890E4F0B-2866-4A3F-A3C7-2A14B1797930}" srcOrd="25" destOrd="0" presId="urn:microsoft.com/office/officeart/2005/8/layout/target3"/>
    <dgm:cxn modelId="{C8205A4D-7FFE-40A7-BA8E-FA905EBDBC10}" type="presParOf" srcId="{333A1088-737F-45CB-B68E-254E46348037}" destId="{307B873D-D319-40E7-AEA8-EAE5900FADE7}" srcOrd="26" destOrd="0" presId="urn:microsoft.com/office/officeart/2005/8/layout/target3"/>
    <dgm:cxn modelId="{7C01C929-36AE-4A01-9B2A-BD5D9E4F7A21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VY_32_INOVACE_19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Počítání kruhů 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: 1.10.2012 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20B360-6BFA-4E54-8969-7A517671515D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A69D7-F7CA-4EF9-9E40-75C57BDF3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950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Kolik</a:t>
            </a:r>
            <a:r>
              <a:rPr lang="cs-CZ" baseline="0" dirty="0" smtClean="0"/>
              <a:t> je </a:t>
            </a:r>
            <a:r>
              <a:rPr lang="cs-CZ" baseline="0" smtClean="0"/>
              <a:t>na obrázku kruhů?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69D7-F7CA-4EF9-9E40-75C57BDF329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9413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699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0955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425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715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3020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01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349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683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952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266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687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A8CC0-58FF-4125-A4AC-25352259422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69130-4BC9-4850-8CF8-36ED0662EA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738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646112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není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-li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Zlata černá.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6148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572125"/>
            <a:ext cx="80010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525662820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93896151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cs typeface="Andalus" pitchFamily="18" charset="-78"/>
              </a:rPr>
              <a:t>Počítání kruhů</a:t>
            </a:r>
            <a:endParaRPr lang="cs-CZ" b="1" dirty="0">
              <a:cs typeface="Andalus" pitchFamily="18" charset="-78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Používá správně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UČEBNÍHO MATERIÁLU: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 1-20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Prezentaci jsem použila v úvodu hodiny jako motivaci na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se aktivně podíleli na úkolu a dále vymýšleli další různé příklady. Na konci hodiny jsem každému pracovní list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rozdala a žáci samostatně spočítali kruhy.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062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UMY listopad\obrázky dumy\černobíle\19 kruh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20965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63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UMY listopad\obrázky dumy\barevné\19 kruh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883435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90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141</Words>
  <Application>Microsoft Office PowerPoint</Application>
  <PresentationFormat>Předvádění na obrazovce (4:3)</PresentationFormat>
  <Paragraphs>18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Autorem materiálu a všech jeho částí, není-li uvedeno jinak, je Zlata černá.</vt:lpstr>
      <vt:lpstr>Počítání kruhů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6</cp:revision>
  <dcterms:created xsi:type="dcterms:W3CDTF">2013-01-06T13:04:33Z</dcterms:created>
  <dcterms:modified xsi:type="dcterms:W3CDTF">2013-01-23T16:13:39Z</dcterms:modified>
</cp:coreProperties>
</file>