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Seřazování čtverců od nejmenšího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9A639C-32AB-4E0B-A6A1-75C26A7586FB}" type="presOf" srcId="{6F0626F1-15CA-49C8-B81F-B6D7E87A87F7}" destId="{3F28FED3-D868-404F-A6DC-8E84E4FB3EF8}" srcOrd="0" destOrd="0" presId="urn:microsoft.com/office/officeart/2005/8/layout/target3"/>
    <dgm:cxn modelId="{A790E5D2-4CC9-4656-9B8A-A8F3A5DA7EE0}" type="presOf" srcId="{4C35D32F-0EAB-4CD7-82EE-45574DC2A586}" destId="{8BEBB6EC-1DAA-4CAC-8A25-BC0FCBD5DBD5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02D1074-57DD-4D63-944F-362635A5BDD3}" type="presOf" srcId="{4C35D32F-0EAB-4CD7-82EE-45574DC2A586}" destId="{890E4F0B-2866-4A3F-A3C7-2A14B1797930}" srcOrd="1" destOrd="0" presId="urn:microsoft.com/office/officeart/2005/8/layout/target3"/>
    <dgm:cxn modelId="{FD39CE1B-5B57-4695-BE0F-59A83D0E0B2D}" type="presOf" srcId="{7E46725E-13A1-4082-A664-334D30DB29F8}" destId="{B7050CC9-0FC3-4C26-923E-C583681B813F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6FC72D-0BBB-4F76-A528-A462CA46B614}" type="presOf" srcId="{757F3AB3-0718-4624-B441-E567A8F0AB56}" destId="{333A1088-737F-45CB-B68E-254E46348037}" srcOrd="0" destOrd="0" presId="urn:microsoft.com/office/officeart/2005/8/layout/target3"/>
    <dgm:cxn modelId="{794DD6BF-AA3D-4BF8-8FD6-6566F2D14C01}" type="presOf" srcId="{B651F6E3-6281-48DB-9319-2AEAFDAE7572}" destId="{6BB5E863-4638-4E1D-BFDE-399D028AC4ED}" srcOrd="1" destOrd="0" presId="urn:microsoft.com/office/officeart/2005/8/layout/target3"/>
    <dgm:cxn modelId="{ACA13091-FB40-480D-BA90-65F9AFD2614C}" type="presOf" srcId="{7E46725E-13A1-4082-A664-334D30DB29F8}" destId="{307B873D-D319-40E7-AEA8-EAE5900FADE7}" srcOrd="1" destOrd="0" presId="urn:microsoft.com/office/officeart/2005/8/layout/target3"/>
    <dgm:cxn modelId="{0551DEB2-6CE9-49B4-918D-BD484048C66E}" type="presOf" srcId="{D1B46980-6531-4606-95E6-44980827E919}" destId="{2BE915AB-18AA-4053-B92C-3BFC9ED204BB}" srcOrd="1" destOrd="0" presId="urn:microsoft.com/office/officeart/2005/8/layout/target3"/>
    <dgm:cxn modelId="{C4B65BB5-D9CB-4C81-AF2C-254B35EFEC4D}" type="presOf" srcId="{D8197B8C-B260-4A16-BDF4-0947B075E274}" destId="{5A5FFA88-C948-4069-8E93-59FA12366E83}" srcOrd="1" destOrd="0" presId="urn:microsoft.com/office/officeart/2005/8/layout/target3"/>
    <dgm:cxn modelId="{0F35E5A4-909B-4470-9D99-B110AB3D7A1F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E5C608-BA18-404E-9709-2AF54B89AB6C}" type="presOf" srcId="{6F0626F1-15CA-49C8-B81F-B6D7E87A87F7}" destId="{E7AA458F-2838-4E86-A843-E9E7E72F0C66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383F3E9-5F74-40C3-885C-E7E394AF05DF}" type="presOf" srcId="{D1B46980-6531-4606-95E6-44980827E919}" destId="{6140AFEC-043D-4C43-A2F9-D0F5331DF3A3}" srcOrd="0" destOrd="0" presId="urn:microsoft.com/office/officeart/2005/8/layout/target3"/>
    <dgm:cxn modelId="{3129C698-D036-45B4-B691-BC6AC3572F62}" type="presOf" srcId="{D8197B8C-B260-4A16-BDF4-0947B075E274}" destId="{25B08C86-7E15-44DC-BE7F-FFB55DD49D12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0A70785A-E379-4DB4-A747-FD8EF0FABFB1}" type="presOf" srcId="{D1D4F407-5343-4D3F-B5B9-D407B03CAEB4}" destId="{D005CE8C-CC26-4C3E-AC11-E15060ECD759}" srcOrd="0" destOrd="0" presId="urn:microsoft.com/office/officeart/2005/8/layout/target3"/>
    <dgm:cxn modelId="{1F52B5F4-F129-49C7-9692-D4E9FEE52AD7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E33F35-D048-4C98-955C-E4F2A036544C}" type="presParOf" srcId="{333A1088-737F-45CB-B68E-254E46348037}" destId="{F5ABB229-8D3B-4694-996A-96F23CF14429}" srcOrd="0" destOrd="0" presId="urn:microsoft.com/office/officeart/2005/8/layout/target3"/>
    <dgm:cxn modelId="{11FFC8CE-97C7-4A75-A8E4-23E0CCF01CCB}" type="presParOf" srcId="{333A1088-737F-45CB-B68E-254E46348037}" destId="{F41139FD-01EE-4571-8B17-4FB00FC51163}" srcOrd="1" destOrd="0" presId="urn:microsoft.com/office/officeart/2005/8/layout/target3"/>
    <dgm:cxn modelId="{1103D145-18B5-45E9-AC09-40BB694D5E8D}" type="presParOf" srcId="{333A1088-737F-45CB-B68E-254E46348037}" destId="{D005CE8C-CC26-4C3E-AC11-E15060ECD759}" srcOrd="2" destOrd="0" presId="urn:microsoft.com/office/officeart/2005/8/layout/target3"/>
    <dgm:cxn modelId="{17B95F93-6E82-47D9-A4CA-324D3909D29D}" type="presParOf" srcId="{333A1088-737F-45CB-B68E-254E46348037}" destId="{2C702D82-9B77-49B7-9568-BB8EB47C3372}" srcOrd="3" destOrd="0" presId="urn:microsoft.com/office/officeart/2005/8/layout/target3"/>
    <dgm:cxn modelId="{F01059D2-1D88-4099-A1B4-7587D601DEC0}" type="presParOf" srcId="{333A1088-737F-45CB-B68E-254E46348037}" destId="{A52A0455-90FF-4808-ABD0-F02540D31D5A}" srcOrd="4" destOrd="0" presId="urn:microsoft.com/office/officeart/2005/8/layout/target3"/>
    <dgm:cxn modelId="{88F8C67A-E3E5-4070-9A1B-E676BF0DA539}" type="presParOf" srcId="{333A1088-737F-45CB-B68E-254E46348037}" destId="{6140AFEC-043D-4C43-A2F9-D0F5331DF3A3}" srcOrd="5" destOrd="0" presId="urn:microsoft.com/office/officeart/2005/8/layout/target3"/>
    <dgm:cxn modelId="{9188748B-FB1D-4B44-90D9-8AC440358A98}" type="presParOf" srcId="{333A1088-737F-45CB-B68E-254E46348037}" destId="{9358AC05-5D7D-4327-9F80-1AD486AEA664}" srcOrd="6" destOrd="0" presId="urn:microsoft.com/office/officeart/2005/8/layout/target3"/>
    <dgm:cxn modelId="{415D74E2-350C-4645-8474-2E9043C35F6D}" type="presParOf" srcId="{333A1088-737F-45CB-B68E-254E46348037}" destId="{313FC574-E1CD-4FB4-B054-0B805CE0447D}" srcOrd="7" destOrd="0" presId="urn:microsoft.com/office/officeart/2005/8/layout/target3"/>
    <dgm:cxn modelId="{9EA1EF24-9054-442E-ACE3-CFA089E4B505}" type="presParOf" srcId="{333A1088-737F-45CB-B68E-254E46348037}" destId="{619D679B-A015-4ECF-8348-D1034C574F40}" srcOrd="8" destOrd="0" presId="urn:microsoft.com/office/officeart/2005/8/layout/target3"/>
    <dgm:cxn modelId="{63D38EEE-85B0-4DD9-8EA8-8BE15A110D8D}" type="presParOf" srcId="{333A1088-737F-45CB-B68E-254E46348037}" destId="{322283A8-4A27-4CDA-BAE3-F381106A9174}" srcOrd="9" destOrd="0" presId="urn:microsoft.com/office/officeart/2005/8/layout/target3"/>
    <dgm:cxn modelId="{AE7DAC7A-6985-4405-BB3C-51D87E598E2A}" type="presParOf" srcId="{333A1088-737F-45CB-B68E-254E46348037}" destId="{FFC9F71D-1B4F-4AD9-A4A6-86ADEFC8AF5C}" srcOrd="10" destOrd="0" presId="urn:microsoft.com/office/officeart/2005/8/layout/target3"/>
    <dgm:cxn modelId="{E48C3CD2-AA7E-44CA-B120-83537899EFCB}" type="presParOf" srcId="{333A1088-737F-45CB-B68E-254E46348037}" destId="{25B08C86-7E15-44DC-BE7F-FFB55DD49D12}" srcOrd="11" destOrd="0" presId="urn:microsoft.com/office/officeart/2005/8/layout/target3"/>
    <dgm:cxn modelId="{DE6313DF-D0F3-4863-AD21-486E17523798}" type="presParOf" srcId="{333A1088-737F-45CB-B68E-254E46348037}" destId="{76644BE8-9D7C-4C09-B250-3D10AF48CBB7}" srcOrd="12" destOrd="0" presId="urn:microsoft.com/office/officeart/2005/8/layout/target3"/>
    <dgm:cxn modelId="{AD1B28C2-9445-404E-93B9-4EB63A1F9565}" type="presParOf" srcId="{333A1088-737F-45CB-B68E-254E46348037}" destId="{EE85B701-7295-41C0-BA7A-34D3756A2AE6}" srcOrd="13" destOrd="0" presId="urn:microsoft.com/office/officeart/2005/8/layout/target3"/>
    <dgm:cxn modelId="{08F411B4-A119-40B5-92DB-1BF5CA66B963}" type="presParOf" srcId="{333A1088-737F-45CB-B68E-254E46348037}" destId="{8BEBB6EC-1DAA-4CAC-8A25-BC0FCBD5DBD5}" srcOrd="14" destOrd="0" presId="urn:microsoft.com/office/officeart/2005/8/layout/target3"/>
    <dgm:cxn modelId="{C94DEE8A-6E29-4270-BF02-0C26DE099C3F}" type="presParOf" srcId="{333A1088-737F-45CB-B68E-254E46348037}" destId="{41CA92B1-2F09-48D8-ACE4-465CAF918C2C}" srcOrd="15" destOrd="0" presId="urn:microsoft.com/office/officeart/2005/8/layout/target3"/>
    <dgm:cxn modelId="{119DD51B-545F-4B86-BAFB-33DFFCA8B9E8}" type="presParOf" srcId="{333A1088-737F-45CB-B68E-254E46348037}" destId="{44810F33-5078-4AE9-9C7C-25A884644228}" srcOrd="16" destOrd="0" presId="urn:microsoft.com/office/officeart/2005/8/layout/target3"/>
    <dgm:cxn modelId="{671AE75A-59B1-4F00-835C-C7D45871CA9E}" type="presParOf" srcId="{333A1088-737F-45CB-B68E-254E46348037}" destId="{B7050CC9-0FC3-4C26-923E-C583681B813F}" srcOrd="17" destOrd="0" presId="urn:microsoft.com/office/officeart/2005/8/layout/target3"/>
    <dgm:cxn modelId="{275EEACE-CFCC-4C9E-BA3E-872BBACE54D6}" type="presParOf" srcId="{333A1088-737F-45CB-B68E-254E46348037}" destId="{FAB7270F-BD54-4209-A1BF-86DD19A2869E}" srcOrd="18" destOrd="0" presId="urn:microsoft.com/office/officeart/2005/8/layout/target3"/>
    <dgm:cxn modelId="{6F8D60CA-4C4C-444B-8E1F-98975F846375}" type="presParOf" srcId="{333A1088-737F-45CB-B68E-254E46348037}" destId="{F6A3497E-3B06-4E8A-81CF-A3F38E3BB429}" srcOrd="19" destOrd="0" presId="urn:microsoft.com/office/officeart/2005/8/layout/target3"/>
    <dgm:cxn modelId="{92EC67E5-E276-4F31-9548-5DAF23323F9A}" type="presParOf" srcId="{333A1088-737F-45CB-B68E-254E46348037}" destId="{3F28FED3-D868-404F-A6DC-8E84E4FB3EF8}" srcOrd="20" destOrd="0" presId="urn:microsoft.com/office/officeart/2005/8/layout/target3"/>
    <dgm:cxn modelId="{32DB606A-13E7-4C2B-B4AD-8BE08B2C7416}" type="presParOf" srcId="{333A1088-737F-45CB-B68E-254E46348037}" destId="{AED2198E-93D5-4001-81B4-73124B309672}" srcOrd="21" destOrd="0" presId="urn:microsoft.com/office/officeart/2005/8/layout/target3"/>
    <dgm:cxn modelId="{765D3608-32AB-439A-A583-71D8D17720D5}" type="presParOf" srcId="{333A1088-737F-45CB-B68E-254E46348037}" destId="{2BE915AB-18AA-4053-B92C-3BFC9ED204BB}" srcOrd="22" destOrd="0" presId="urn:microsoft.com/office/officeart/2005/8/layout/target3"/>
    <dgm:cxn modelId="{4D16D924-05D0-4FFC-9B8A-02066EF946B8}" type="presParOf" srcId="{333A1088-737F-45CB-B68E-254E46348037}" destId="{6BB5E863-4638-4E1D-BFDE-399D028AC4ED}" srcOrd="23" destOrd="0" presId="urn:microsoft.com/office/officeart/2005/8/layout/target3"/>
    <dgm:cxn modelId="{E5D53CAE-5AD5-42B4-82B7-121BA5218EAA}" type="presParOf" srcId="{333A1088-737F-45CB-B68E-254E46348037}" destId="{5A5FFA88-C948-4069-8E93-59FA12366E83}" srcOrd="24" destOrd="0" presId="urn:microsoft.com/office/officeart/2005/8/layout/target3"/>
    <dgm:cxn modelId="{E0131584-BA65-46EA-8A79-F003909DC9CA}" type="presParOf" srcId="{333A1088-737F-45CB-B68E-254E46348037}" destId="{890E4F0B-2866-4A3F-A3C7-2A14B1797930}" srcOrd="25" destOrd="0" presId="urn:microsoft.com/office/officeart/2005/8/layout/target3"/>
    <dgm:cxn modelId="{55389AE6-C941-4C16-8978-C48FC3B0C7C4}" type="presParOf" srcId="{333A1088-737F-45CB-B68E-254E46348037}" destId="{307B873D-D319-40E7-AEA8-EAE5900FADE7}" srcOrd="26" destOrd="0" presId="urn:microsoft.com/office/officeart/2005/8/layout/target3"/>
    <dgm:cxn modelId="{85981227-56D4-4401-94E7-5A6ECFDD76E1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Seřazování čtverců od nejmenšího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8FF4FF-2401-4C0C-A002-D41D8618FF7D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93EF8D-D349-4E66-81EA-1FC7F68B1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187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Vybarvi čtverce od nejmenšího</a:t>
            </a:r>
            <a:r>
              <a:rPr lang="cs-CZ" baseline="0" dirty="0" smtClean="0"/>
              <a:t> po největší podle </a:t>
            </a:r>
            <a:r>
              <a:rPr lang="cs-CZ" baseline="0" smtClean="0"/>
              <a:t>barvy čísla.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93EF8D-D349-4E66-81EA-1FC7F68B1F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278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768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169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873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077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624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799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031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3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522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400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532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CED21-EC7B-4B0F-B600-A493E755458A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EE4B3-C056-4496-AB8D-75F90DB4C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963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2849409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3203961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cs typeface="Andalus" pitchFamily="18" charset="-78"/>
              </a:rPr>
              <a:t>Seřazování od nejmenšího po největší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Rozlišuje správně velikost.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Velikost,čtverec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rozlišování velikosti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rozlišování velikosti.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rozdala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rozlišili čtverce.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9036497" cy="4005064"/>
          </a:xfrm>
        </p:spPr>
      </p:pic>
    </p:spTree>
    <p:extLst>
      <p:ext uri="{BB962C8B-B14F-4D97-AF65-F5344CB8AC3E}">
        <p14:creationId xmlns:p14="http://schemas.microsoft.com/office/powerpoint/2010/main" val="70188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84" y="1484784"/>
            <a:ext cx="8839797" cy="3830105"/>
          </a:xfrm>
        </p:spPr>
      </p:pic>
    </p:spTree>
    <p:extLst>
      <p:ext uri="{BB962C8B-B14F-4D97-AF65-F5344CB8AC3E}">
        <p14:creationId xmlns:p14="http://schemas.microsoft.com/office/powerpoint/2010/main" val="17784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151</Words>
  <Application>Microsoft Office PowerPoint</Application>
  <PresentationFormat>Předvádění na obrazovce (4:3)</PresentationFormat>
  <Paragraphs>18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Seřazování od nejmenšího po největší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</cp:revision>
  <dcterms:created xsi:type="dcterms:W3CDTF">2013-01-06T13:05:48Z</dcterms:created>
  <dcterms:modified xsi:type="dcterms:W3CDTF">2013-01-23T16:15:44Z</dcterms:modified>
</cp:coreProperties>
</file>