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2" r:id="rId3"/>
    <p:sldId id="260" r:id="rId4"/>
    <p:sldId id="256" r:id="rId5"/>
    <p:sldId id="257" r:id="rId6"/>
    <p:sldId id="258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38" autoAdjust="0"/>
    <p:restoredTop sz="93783" autoAdjust="0"/>
  </p:normalViewPr>
  <p:slideViewPr>
    <p:cSldViewPr>
      <p:cViewPr varScale="1">
        <p:scale>
          <a:sx n="69" d="100"/>
          <a:sy n="69" d="100"/>
        </p:scale>
        <p:origin x="-15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VY_32_INOVACE_1A_02_Měsíce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Názvy měsíců a ročních období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E3D28A4-6778-43EE-BFA0-A914E950B46F}" type="presOf" srcId="{FBBFC3EA-9D9D-4F3A-BEA6-9C2C0E46BF20}" destId="{832BF48F-0145-4429-9E02-8FCA946CCE9E}" srcOrd="1" destOrd="0" presId="urn:microsoft.com/office/officeart/2005/8/layout/target3"/>
    <dgm:cxn modelId="{9CBB549E-29AC-4E27-817E-829F0394065E}" type="presOf" srcId="{445C7998-7549-48B0-BD68-D4F0167F02E5}" destId="{BC35EE03-4121-4EF9-923D-7CB6D30D358D}" srcOrd="0" destOrd="0" presId="urn:microsoft.com/office/officeart/2005/8/layout/target3"/>
    <dgm:cxn modelId="{9DBEFD6C-F986-4921-B3E1-83B43C0B21B2}" type="presOf" srcId="{019433A1-1324-4DE1-9E6F-32B851095F74}" destId="{A3817367-F2BC-482F-8832-FA00B51DCCF3}" srcOrd="0" destOrd="0" presId="urn:microsoft.com/office/officeart/2005/8/layout/target3"/>
    <dgm:cxn modelId="{F8DC511D-6EDE-459F-A218-78500D3E27A9}" type="presOf" srcId="{39F8B381-5807-488E-AC22-73DD4140ED4A}" destId="{71045F8C-00FA-488E-A7BD-E2E6753D979D}" srcOrd="0" destOrd="0" presId="urn:microsoft.com/office/officeart/2005/8/layout/target3"/>
    <dgm:cxn modelId="{989B3397-70DD-4D80-86EC-BC9D6B1A6456}" type="presOf" srcId="{EBC41103-E2E5-4D48-9B4B-425520D3D098}" destId="{A2474844-2EB7-46F1-B77E-38A6D8B3368D}" srcOrd="1" destOrd="0" presId="urn:microsoft.com/office/officeart/2005/8/layout/target3"/>
    <dgm:cxn modelId="{61DF009B-ED10-4975-93BB-498528FC2DF9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B444B2-6471-4D1C-8806-C5CE92E7E8B0}" type="presOf" srcId="{EBC41103-E2E5-4D48-9B4B-425520D3D098}" destId="{C1E95C55-4B1A-4F71-B859-65D1F40A46E0}" srcOrd="0" destOrd="0" presId="urn:microsoft.com/office/officeart/2005/8/layout/target3"/>
    <dgm:cxn modelId="{5155FE97-B261-429A-9BFF-CB40AF3835C4}" type="presOf" srcId="{445C7998-7549-48B0-BD68-D4F0167F02E5}" destId="{4D19AB04-24FA-40C2-B203-52AE3D15E171}" srcOrd="1" destOrd="0" presId="urn:microsoft.com/office/officeart/2005/8/layout/target3"/>
    <dgm:cxn modelId="{107C19B7-28DC-4C32-8005-0671916D5DD5}" type="presOf" srcId="{C73C7642-F245-4585-8F88-243F9FAEF6CA}" destId="{84FF5322-1F04-4756-ACED-CA93D9AD61A4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1823DCF-648F-4F03-9C22-043AC9F090B6}" type="presOf" srcId="{019433A1-1324-4DE1-9E6F-32B851095F74}" destId="{E7297F21-D4FD-4A41-AE58-814D01A6B5E7}" srcOrd="1" destOrd="0" presId="urn:microsoft.com/office/officeart/2005/8/layout/target3"/>
    <dgm:cxn modelId="{CB840C53-6909-47AB-B8EE-C51137FF822F}" type="presOf" srcId="{C73C7642-F245-4585-8F88-243F9FAEF6CA}" destId="{E213CEB3-AC26-46A5-B5EF-966295AE67F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6B30BA4-3DE6-4B5E-A3B8-CB36EBFDC52A}" type="presParOf" srcId="{71045F8C-00FA-488E-A7BD-E2E6753D979D}" destId="{3577EC6B-C980-4F34-8C69-4365E7B8FC8C}" srcOrd="0" destOrd="0" presId="urn:microsoft.com/office/officeart/2005/8/layout/target3"/>
    <dgm:cxn modelId="{D889BDD9-7BED-40C7-8D60-65320F916CF4}" type="presParOf" srcId="{71045F8C-00FA-488E-A7BD-E2E6753D979D}" destId="{6940EB87-DC1D-4BC3-9408-9AC2E1FFC039}" srcOrd="1" destOrd="0" presId="urn:microsoft.com/office/officeart/2005/8/layout/target3"/>
    <dgm:cxn modelId="{A2B7CCDC-8707-4237-BD75-C76B0E493347}" type="presParOf" srcId="{71045F8C-00FA-488E-A7BD-E2E6753D979D}" destId="{BC35EE03-4121-4EF9-923D-7CB6D30D358D}" srcOrd="2" destOrd="0" presId="urn:microsoft.com/office/officeart/2005/8/layout/target3"/>
    <dgm:cxn modelId="{71AB0576-7C09-488D-BEB7-96E90CB6897A}" type="presParOf" srcId="{71045F8C-00FA-488E-A7BD-E2E6753D979D}" destId="{C95EEA27-3CBF-4645-A92D-9D8AF5C1CBFC}" srcOrd="3" destOrd="0" presId="urn:microsoft.com/office/officeart/2005/8/layout/target3"/>
    <dgm:cxn modelId="{74399E75-DCEB-4E32-A117-6C8FD9A82649}" type="presParOf" srcId="{71045F8C-00FA-488E-A7BD-E2E6753D979D}" destId="{851BB866-B6AE-4566-893F-4C635BA974FC}" srcOrd="4" destOrd="0" presId="urn:microsoft.com/office/officeart/2005/8/layout/target3"/>
    <dgm:cxn modelId="{FFA60BC9-3BAB-4481-AEE1-F7D22C6D4F7C}" type="presParOf" srcId="{71045F8C-00FA-488E-A7BD-E2E6753D979D}" destId="{643EA938-EDE0-4533-ACCC-D2BD6F3A527C}" srcOrd="5" destOrd="0" presId="urn:microsoft.com/office/officeart/2005/8/layout/target3"/>
    <dgm:cxn modelId="{1F38D450-8B8B-4AD0-8543-7C00F61E4861}" type="presParOf" srcId="{71045F8C-00FA-488E-A7BD-E2E6753D979D}" destId="{92F31B18-D66D-4CC7-89B9-378928DE877D}" srcOrd="6" destOrd="0" presId="urn:microsoft.com/office/officeart/2005/8/layout/target3"/>
    <dgm:cxn modelId="{8622D1AD-7323-43A3-8636-23603B9698FE}" type="presParOf" srcId="{71045F8C-00FA-488E-A7BD-E2E6753D979D}" destId="{902074E1-B931-4618-97F1-FADBE82E9C3C}" srcOrd="7" destOrd="0" presId="urn:microsoft.com/office/officeart/2005/8/layout/target3"/>
    <dgm:cxn modelId="{3B50A01A-4841-4A9F-BC69-04EF853445C4}" type="presParOf" srcId="{71045F8C-00FA-488E-A7BD-E2E6753D979D}" destId="{A3817367-F2BC-482F-8832-FA00B51DCCF3}" srcOrd="8" destOrd="0" presId="urn:microsoft.com/office/officeart/2005/8/layout/target3"/>
    <dgm:cxn modelId="{902716A3-1CFB-4DC8-8043-D95562EDFF80}" type="presParOf" srcId="{71045F8C-00FA-488E-A7BD-E2E6753D979D}" destId="{A73430F2-8247-4ED0-AA10-577C6B4449AD}" srcOrd="9" destOrd="0" presId="urn:microsoft.com/office/officeart/2005/8/layout/target3"/>
    <dgm:cxn modelId="{C508F113-534E-464B-BDFE-9B96B8C9C2DB}" type="presParOf" srcId="{71045F8C-00FA-488E-A7BD-E2E6753D979D}" destId="{2225F4B7-D5E5-4ABC-A74D-89DF612FD43B}" srcOrd="10" destOrd="0" presId="urn:microsoft.com/office/officeart/2005/8/layout/target3"/>
    <dgm:cxn modelId="{B46EB49D-95D4-437C-BF1B-C1B054F53438}" type="presParOf" srcId="{71045F8C-00FA-488E-A7BD-E2E6753D979D}" destId="{E213CEB3-AC26-46A5-B5EF-966295AE67FD}" srcOrd="11" destOrd="0" presId="urn:microsoft.com/office/officeart/2005/8/layout/target3"/>
    <dgm:cxn modelId="{0BF8B2EC-DB1B-475F-926D-7EAFA1B9DF2A}" type="presParOf" srcId="{71045F8C-00FA-488E-A7BD-E2E6753D979D}" destId="{8686AAFC-9326-4364-BC47-A59E252FDEAE}" srcOrd="12" destOrd="0" presId="urn:microsoft.com/office/officeart/2005/8/layout/target3"/>
    <dgm:cxn modelId="{1B94B291-7036-4E5A-867E-4F0E698325AB}" type="presParOf" srcId="{71045F8C-00FA-488E-A7BD-E2E6753D979D}" destId="{48C8C429-3407-4AFD-B49F-99646D5DA08A}" srcOrd="13" destOrd="0" presId="urn:microsoft.com/office/officeart/2005/8/layout/target3"/>
    <dgm:cxn modelId="{CBD16522-C445-4778-9D94-206158371E75}" type="presParOf" srcId="{71045F8C-00FA-488E-A7BD-E2E6753D979D}" destId="{C1E95C55-4B1A-4F71-B859-65D1F40A46E0}" srcOrd="14" destOrd="0" presId="urn:microsoft.com/office/officeart/2005/8/layout/target3"/>
    <dgm:cxn modelId="{F9596746-2225-4D76-ADA9-587F96E18BD3}" type="presParOf" srcId="{71045F8C-00FA-488E-A7BD-E2E6753D979D}" destId="{4D19AB04-24FA-40C2-B203-52AE3D15E171}" srcOrd="15" destOrd="0" presId="urn:microsoft.com/office/officeart/2005/8/layout/target3"/>
    <dgm:cxn modelId="{0A960E31-A46A-40FE-A814-EAE690BE4E45}" type="presParOf" srcId="{71045F8C-00FA-488E-A7BD-E2E6753D979D}" destId="{832BF48F-0145-4429-9E02-8FCA946CCE9E}" srcOrd="16" destOrd="0" presId="urn:microsoft.com/office/officeart/2005/8/layout/target3"/>
    <dgm:cxn modelId="{472B34C6-F770-4E0B-8CFC-F2BF5B09F848}" type="presParOf" srcId="{71045F8C-00FA-488E-A7BD-E2E6753D979D}" destId="{E7297F21-D4FD-4A41-AE58-814D01A6B5E7}" srcOrd="17" destOrd="0" presId="urn:microsoft.com/office/officeart/2005/8/layout/target3"/>
    <dgm:cxn modelId="{0BEF67EB-1AB7-4961-94B7-D682A27462DB}" type="presParOf" srcId="{71045F8C-00FA-488E-A7BD-E2E6753D979D}" destId="{84FF5322-1F04-4756-ACED-CA93D9AD61A4}" srcOrd="18" destOrd="0" presId="urn:microsoft.com/office/officeart/2005/8/layout/target3"/>
    <dgm:cxn modelId="{B5B2C308-A06D-421F-AD4A-4A25D4F4E63C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C5BE54-DBED-4919-B77F-AEABC72BB4B9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ABBC6C-E1A0-4696-9B54-6170124331BF}">
      <dgm:prSet phldrT="[Text]"/>
      <dgm:spPr/>
      <dgm:t>
        <a:bodyPr>
          <a:scene3d>
            <a:camera prst="isometricOffAxis2Left"/>
            <a:lightRig rig="threePt" dir="t"/>
          </a:scene3d>
        </a:bodyPr>
        <a:lstStyle/>
        <a:p>
          <a:r>
            <a:rPr lang="cs-CZ" dirty="0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Winter</a:t>
          </a:r>
          <a:endParaRPr lang="cs-CZ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gm:t>
    </dgm:pt>
    <dgm:pt modelId="{63C2CD78-A1F1-44E0-94C2-9F5B5FA6379F}" type="parTrans" cxnId="{7034A98A-3CF6-4014-8364-2795A1BF1F6B}">
      <dgm:prSet/>
      <dgm:spPr/>
      <dgm:t>
        <a:bodyPr/>
        <a:lstStyle/>
        <a:p>
          <a:endParaRPr lang="cs-CZ"/>
        </a:p>
      </dgm:t>
    </dgm:pt>
    <dgm:pt modelId="{7E33D0A3-205A-49FA-845A-13952CB503C4}" type="sibTrans" cxnId="{7034A98A-3CF6-4014-8364-2795A1BF1F6B}">
      <dgm:prSet/>
      <dgm:spPr/>
      <dgm:t>
        <a:bodyPr/>
        <a:lstStyle/>
        <a:p>
          <a:endParaRPr lang="cs-CZ"/>
        </a:p>
      </dgm:t>
    </dgm:pt>
    <dgm:pt modelId="{F21B23EF-E186-4CE7-885A-BCCE9A3AB507}">
      <dgm:prSet phldrT="[Text]"/>
      <dgm:spPr>
        <a:solidFill>
          <a:schemeClr val="tx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err="1" smtClean="0"/>
            <a:t>December</a:t>
          </a:r>
          <a:endParaRPr lang="cs-CZ" dirty="0"/>
        </a:p>
      </dgm:t>
    </dgm:pt>
    <dgm:pt modelId="{815836B6-6158-42AE-82A4-B1436CC11549}" type="parTrans" cxnId="{B11249A7-0F5C-4815-B2E0-04C9909C88F1}">
      <dgm:prSet/>
      <dgm:spPr/>
      <dgm:t>
        <a:bodyPr/>
        <a:lstStyle/>
        <a:p>
          <a:endParaRPr lang="cs-CZ"/>
        </a:p>
      </dgm:t>
    </dgm:pt>
    <dgm:pt modelId="{B2357FAA-D030-45FA-BCD2-3960E1928A16}" type="sibTrans" cxnId="{B11249A7-0F5C-4815-B2E0-04C9909C88F1}">
      <dgm:prSet/>
      <dgm:spPr/>
      <dgm:t>
        <a:bodyPr/>
        <a:lstStyle/>
        <a:p>
          <a:endParaRPr lang="cs-CZ"/>
        </a:p>
      </dgm:t>
    </dgm:pt>
    <dgm:pt modelId="{9A9FC04D-E055-4B3D-BE5F-75AF4FD984F9}">
      <dgm:prSet phldrT="[Text]"/>
      <dgm:spPr>
        <a:solidFill>
          <a:srgbClr val="92D050"/>
        </a:solidFill>
      </dgm:spPr>
      <dgm:t>
        <a:bodyPr>
          <a:scene3d>
            <a:camera prst="isometricOffAxis2Left"/>
            <a:lightRig rig="threePt" dir="t"/>
          </a:scene3d>
        </a:bodyPr>
        <a:lstStyle/>
        <a:p>
          <a:r>
            <a:rPr lang="cs-CZ" dirty="0" err="1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Spring</a:t>
          </a:r>
          <a:endParaRPr lang="cs-CZ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gm:t>
    </dgm:pt>
    <dgm:pt modelId="{E382CA00-DC06-43CC-977B-B7BB0899CBB3}" type="parTrans" cxnId="{15E303FB-A027-4B6A-BBE6-531024C0FD3A}">
      <dgm:prSet/>
      <dgm:spPr/>
      <dgm:t>
        <a:bodyPr/>
        <a:lstStyle/>
        <a:p>
          <a:endParaRPr lang="cs-CZ"/>
        </a:p>
      </dgm:t>
    </dgm:pt>
    <dgm:pt modelId="{4D7A7C6B-72B2-43F9-B6BA-00D25B06FD1B}" type="sibTrans" cxnId="{15E303FB-A027-4B6A-BBE6-531024C0FD3A}">
      <dgm:prSet/>
      <dgm:spPr/>
      <dgm:t>
        <a:bodyPr/>
        <a:lstStyle/>
        <a:p>
          <a:endParaRPr lang="cs-CZ"/>
        </a:p>
      </dgm:t>
    </dgm:pt>
    <dgm:pt modelId="{6B1EE983-D24D-4166-9130-253B3CD3C122}">
      <dgm:prSet phldrT="[Text]"/>
      <dgm:spPr>
        <a:solidFill>
          <a:schemeClr val="accent3">
            <a:lumMod val="50000"/>
            <a:alpha val="90000"/>
          </a:schemeClr>
        </a:solidFill>
      </dgm:spPr>
      <dgm:t>
        <a:bodyPr/>
        <a:lstStyle/>
        <a:p>
          <a:r>
            <a:rPr lang="cs-CZ" dirty="0" err="1" smtClean="0"/>
            <a:t>March</a:t>
          </a:r>
          <a:endParaRPr lang="cs-CZ" dirty="0"/>
        </a:p>
      </dgm:t>
    </dgm:pt>
    <dgm:pt modelId="{E1BB9EFA-9301-482C-9C61-890395BEA829}" type="parTrans" cxnId="{35E8250A-D7CA-4787-8E69-9256B0BA5EEC}">
      <dgm:prSet/>
      <dgm:spPr/>
      <dgm:t>
        <a:bodyPr/>
        <a:lstStyle/>
        <a:p>
          <a:endParaRPr lang="cs-CZ"/>
        </a:p>
      </dgm:t>
    </dgm:pt>
    <dgm:pt modelId="{57C29C81-43CA-4FD3-A020-052C534F78DF}" type="sibTrans" cxnId="{35E8250A-D7CA-4787-8E69-9256B0BA5EEC}">
      <dgm:prSet/>
      <dgm:spPr/>
      <dgm:t>
        <a:bodyPr/>
        <a:lstStyle/>
        <a:p>
          <a:endParaRPr lang="cs-CZ"/>
        </a:p>
      </dgm:t>
    </dgm:pt>
    <dgm:pt modelId="{432D09AD-9112-4E72-A7C5-90EE2CB4CE18}">
      <dgm:prSet phldrT="[Text]"/>
      <dgm:spPr>
        <a:solidFill>
          <a:srgbClr val="FFC000"/>
        </a:solidFill>
      </dgm:spPr>
      <dgm:t>
        <a:bodyPr>
          <a:scene3d>
            <a:camera prst="isometricOffAxis2Left"/>
            <a:lightRig rig="threePt" dir="t"/>
          </a:scene3d>
        </a:bodyPr>
        <a:lstStyle/>
        <a:p>
          <a:r>
            <a:rPr lang="cs-CZ" dirty="0" err="1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Summer</a:t>
          </a:r>
          <a:endParaRPr lang="cs-CZ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gm:t>
    </dgm:pt>
    <dgm:pt modelId="{015AA685-4A34-465D-A913-35575F31C60A}" type="parTrans" cxnId="{00A86BF4-459B-487A-98F8-060800C0A098}">
      <dgm:prSet/>
      <dgm:spPr/>
      <dgm:t>
        <a:bodyPr/>
        <a:lstStyle/>
        <a:p>
          <a:endParaRPr lang="cs-CZ"/>
        </a:p>
      </dgm:t>
    </dgm:pt>
    <dgm:pt modelId="{BA2ACE6D-E027-4C1B-A0A9-BC9B84A02B4B}" type="sibTrans" cxnId="{00A86BF4-459B-487A-98F8-060800C0A098}">
      <dgm:prSet/>
      <dgm:spPr/>
      <dgm:t>
        <a:bodyPr/>
        <a:lstStyle/>
        <a:p>
          <a:endParaRPr lang="cs-CZ"/>
        </a:p>
      </dgm:t>
    </dgm:pt>
    <dgm:pt modelId="{2D65AEBB-1EC3-4FCF-B2E2-E2DBA2766D02}">
      <dgm:prSet phldrT="[Text]"/>
      <dgm:spPr>
        <a:solidFill>
          <a:schemeClr val="accent5">
            <a:lumMod val="40000"/>
            <a:lumOff val="60000"/>
            <a:alpha val="89804"/>
          </a:schemeClr>
        </a:solidFill>
      </dgm:spPr>
      <dgm:t>
        <a:bodyPr/>
        <a:lstStyle/>
        <a:p>
          <a:r>
            <a:rPr lang="cs-CZ" dirty="0" smtClean="0"/>
            <a:t>June</a:t>
          </a:r>
          <a:endParaRPr lang="cs-CZ" dirty="0"/>
        </a:p>
      </dgm:t>
    </dgm:pt>
    <dgm:pt modelId="{ADB37513-6F37-4CCF-8994-92F2F4F12594}" type="parTrans" cxnId="{78518B9F-EFD4-4735-8D16-59BB31E8F145}">
      <dgm:prSet/>
      <dgm:spPr/>
      <dgm:t>
        <a:bodyPr/>
        <a:lstStyle/>
        <a:p>
          <a:endParaRPr lang="cs-CZ"/>
        </a:p>
      </dgm:t>
    </dgm:pt>
    <dgm:pt modelId="{C017BD51-BCCD-4BD1-ADFA-FE11029FC8B0}" type="sibTrans" cxnId="{78518B9F-EFD4-4735-8D16-59BB31E8F145}">
      <dgm:prSet/>
      <dgm:spPr/>
      <dgm:t>
        <a:bodyPr/>
        <a:lstStyle/>
        <a:p>
          <a:endParaRPr lang="cs-CZ"/>
        </a:p>
      </dgm:t>
    </dgm:pt>
    <dgm:pt modelId="{94322A66-4EA9-4730-9BF1-E271DDFCE360}">
      <dgm:prSet phldrT="[Text]"/>
      <dgm:spPr>
        <a:solidFill>
          <a:schemeClr val="accent6"/>
        </a:solidFill>
      </dgm:spPr>
      <dgm:t>
        <a:bodyPr>
          <a:scene3d>
            <a:camera prst="isometricOffAxis2Left"/>
            <a:lightRig rig="threePt" dir="t"/>
          </a:scene3d>
        </a:bodyPr>
        <a:lstStyle/>
        <a:p>
          <a:r>
            <a:rPr lang="cs-CZ" dirty="0" err="1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Autumn</a:t>
          </a:r>
          <a:endParaRPr lang="cs-CZ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gm:t>
    </dgm:pt>
    <dgm:pt modelId="{7DFB7EB9-479D-4E59-A8F0-3A516F4AF0D7}" type="parTrans" cxnId="{EDC3E389-7C7F-4F0B-86D3-DD06CFEEE3E1}">
      <dgm:prSet/>
      <dgm:spPr/>
      <dgm:t>
        <a:bodyPr/>
        <a:lstStyle/>
        <a:p>
          <a:endParaRPr lang="cs-CZ"/>
        </a:p>
      </dgm:t>
    </dgm:pt>
    <dgm:pt modelId="{D0E5FFFD-FD71-4CD6-88FB-5D899B0B2371}" type="sibTrans" cxnId="{EDC3E389-7C7F-4F0B-86D3-DD06CFEEE3E1}">
      <dgm:prSet/>
      <dgm:spPr/>
      <dgm:t>
        <a:bodyPr/>
        <a:lstStyle/>
        <a:p>
          <a:endParaRPr lang="cs-CZ"/>
        </a:p>
      </dgm:t>
    </dgm:pt>
    <dgm:pt modelId="{1AB6D3F8-F43B-4FA1-83CC-D8F9BC2530E6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cs-CZ" dirty="0" err="1" smtClean="0"/>
            <a:t>September</a:t>
          </a:r>
          <a:endParaRPr lang="cs-CZ" dirty="0"/>
        </a:p>
      </dgm:t>
    </dgm:pt>
    <dgm:pt modelId="{DE8AE3BD-FCDE-45CF-8881-EBDE06EBE520}" type="parTrans" cxnId="{28AC1FF2-466F-4ECE-BABC-EA8A48A5636B}">
      <dgm:prSet/>
      <dgm:spPr/>
      <dgm:t>
        <a:bodyPr/>
        <a:lstStyle/>
        <a:p>
          <a:endParaRPr lang="cs-CZ"/>
        </a:p>
      </dgm:t>
    </dgm:pt>
    <dgm:pt modelId="{C9283250-7A63-4B41-9782-4D90FCFE40FC}" type="sibTrans" cxnId="{28AC1FF2-466F-4ECE-BABC-EA8A48A5636B}">
      <dgm:prSet/>
      <dgm:spPr/>
      <dgm:t>
        <a:bodyPr/>
        <a:lstStyle/>
        <a:p>
          <a:endParaRPr lang="cs-CZ"/>
        </a:p>
      </dgm:t>
    </dgm:pt>
    <dgm:pt modelId="{C3881062-4A6B-40CA-BA5D-9013F5219F8C}">
      <dgm:prSet phldrT="[Text]"/>
      <dgm:spPr>
        <a:solidFill>
          <a:schemeClr val="accent3">
            <a:lumMod val="50000"/>
            <a:alpha val="90000"/>
          </a:schemeClr>
        </a:solidFill>
      </dgm:spPr>
      <dgm:t>
        <a:bodyPr/>
        <a:lstStyle/>
        <a:p>
          <a:r>
            <a:rPr lang="cs-CZ" dirty="0" err="1" smtClean="0"/>
            <a:t>April</a:t>
          </a:r>
          <a:endParaRPr lang="cs-CZ" dirty="0"/>
        </a:p>
      </dgm:t>
    </dgm:pt>
    <dgm:pt modelId="{F2D40160-B8BA-4762-B467-697863E5255F}" type="parTrans" cxnId="{CDEFDB0A-311F-4441-89B8-D7691C20D30C}">
      <dgm:prSet/>
      <dgm:spPr/>
      <dgm:t>
        <a:bodyPr/>
        <a:lstStyle/>
        <a:p>
          <a:endParaRPr lang="cs-CZ"/>
        </a:p>
      </dgm:t>
    </dgm:pt>
    <dgm:pt modelId="{EA7BBD91-7CBF-488B-9C97-3477EE0AD37F}" type="sibTrans" cxnId="{CDEFDB0A-311F-4441-89B8-D7691C20D30C}">
      <dgm:prSet/>
      <dgm:spPr/>
      <dgm:t>
        <a:bodyPr/>
        <a:lstStyle/>
        <a:p>
          <a:endParaRPr lang="cs-CZ"/>
        </a:p>
      </dgm:t>
    </dgm:pt>
    <dgm:pt modelId="{CC4423E0-C46C-43A6-8865-30F658BD7EAC}">
      <dgm:prSet phldrT="[Text]"/>
      <dgm:spPr>
        <a:solidFill>
          <a:schemeClr val="accent3">
            <a:lumMod val="50000"/>
            <a:alpha val="90000"/>
          </a:schemeClr>
        </a:solidFill>
      </dgm:spPr>
      <dgm:t>
        <a:bodyPr/>
        <a:lstStyle/>
        <a:p>
          <a:r>
            <a:rPr lang="cs-CZ" dirty="0" smtClean="0"/>
            <a:t>May</a:t>
          </a:r>
          <a:endParaRPr lang="cs-CZ" dirty="0"/>
        </a:p>
      </dgm:t>
    </dgm:pt>
    <dgm:pt modelId="{8EF172ED-841D-4CFE-97BF-2552A846D386}" type="parTrans" cxnId="{B4A03D28-CE94-4AD5-BB29-2C1146329D24}">
      <dgm:prSet/>
      <dgm:spPr/>
      <dgm:t>
        <a:bodyPr/>
        <a:lstStyle/>
        <a:p>
          <a:endParaRPr lang="cs-CZ"/>
        </a:p>
      </dgm:t>
    </dgm:pt>
    <dgm:pt modelId="{C391E8C8-4DF9-4859-8E79-B459DDF70EA1}" type="sibTrans" cxnId="{B4A03D28-CE94-4AD5-BB29-2C1146329D24}">
      <dgm:prSet/>
      <dgm:spPr/>
      <dgm:t>
        <a:bodyPr/>
        <a:lstStyle/>
        <a:p>
          <a:endParaRPr lang="cs-CZ"/>
        </a:p>
      </dgm:t>
    </dgm:pt>
    <dgm:pt modelId="{9AA23190-ADBF-43C0-81C7-A778C3F70F6C}">
      <dgm:prSet phldrT="[Text]"/>
      <dgm:spPr>
        <a:solidFill>
          <a:schemeClr val="accent5">
            <a:lumMod val="40000"/>
            <a:lumOff val="60000"/>
            <a:alpha val="89804"/>
          </a:schemeClr>
        </a:solidFill>
      </dgm:spPr>
      <dgm:t>
        <a:bodyPr/>
        <a:lstStyle/>
        <a:p>
          <a:r>
            <a:rPr lang="cs-CZ" dirty="0" smtClean="0"/>
            <a:t>July</a:t>
          </a:r>
          <a:endParaRPr lang="cs-CZ" dirty="0"/>
        </a:p>
      </dgm:t>
    </dgm:pt>
    <dgm:pt modelId="{1DA94C45-8BF6-476E-8461-226447B8D870}" type="parTrans" cxnId="{0BE4FD1B-13DD-4F03-975E-58087767D33E}">
      <dgm:prSet/>
      <dgm:spPr/>
      <dgm:t>
        <a:bodyPr/>
        <a:lstStyle/>
        <a:p>
          <a:endParaRPr lang="cs-CZ"/>
        </a:p>
      </dgm:t>
    </dgm:pt>
    <dgm:pt modelId="{ED42DA5D-79BF-41AA-85B0-6384FCEAA257}" type="sibTrans" cxnId="{0BE4FD1B-13DD-4F03-975E-58087767D33E}">
      <dgm:prSet/>
      <dgm:spPr/>
      <dgm:t>
        <a:bodyPr/>
        <a:lstStyle/>
        <a:p>
          <a:endParaRPr lang="cs-CZ"/>
        </a:p>
      </dgm:t>
    </dgm:pt>
    <dgm:pt modelId="{8D6BC0D7-8856-40BF-A86A-153955854BC3}">
      <dgm:prSet phldrT="[Text]"/>
      <dgm:spPr>
        <a:solidFill>
          <a:schemeClr val="accent5">
            <a:lumMod val="40000"/>
            <a:lumOff val="60000"/>
            <a:alpha val="89804"/>
          </a:schemeClr>
        </a:solidFill>
      </dgm:spPr>
      <dgm:t>
        <a:bodyPr/>
        <a:lstStyle/>
        <a:p>
          <a:r>
            <a:rPr lang="cs-CZ" dirty="0" smtClean="0"/>
            <a:t>August</a:t>
          </a:r>
          <a:endParaRPr lang="cs-CZ" dirty="0"/>
        </a:p>
      </dgm:t>
    </dgm:pt>
    <dgm:pt modelId="{9A82E815-CF99-4D0F-A556-846451249DA5}" type="parTrans" cxnId="{0BF35659-E694-477E-BC70-9236D02A3A89}">
      <dgm:prSet/>
      <dgm:spPr/>
      <dgm:t>
        <a:bodyPr/>
        <a:lstStyle/>
        <a:p>
          <a:endParaRPr lang="cs-CZ"/>
        </a:p>
      </dgm:t>
    </dgm:pt>
    <dgm:pt modelId="{7FFA6705-A649-4AB3-BA00-B98D6E77AA3A}" type="sibTrans" cxnId="{0BF35659-E694-477E-BC70-9236D02A3A89}">
      <dgm:prSet/>
      <dgm:spPr/>
      <dgm:t>
        <a:bodyPr/>
        <a:lstStyle/>
        <a:p>
          <a:endParaRPr lang="cs-CZ"/>
        </a:p>
      </dgm:t>
    </dgm:pt>
    <dgm:pt modelId="{DA890EE8-05D6-4B36-A3EB-A83FE08AD609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cs-CZ" dirty="0" err="1" smtClean="0"/>
            <a:t>October</a:t>
          </a:r>
          <a:endParaRPr lang="cs-CZ" dirty="0"/>
        </a:p>
      </dgm:t>
    </dgm:pt>
    <dgm:pt modelId="{8CB29BB4-AF26-4024-9BD3-A6AB14E3C180}" type="parTrans" cxnId="{1378EB7A-D3CF-4C3C-8C37-867819FB1C18}">
      <dgm:prSet/>
      <dgm:spPr/>
      <dgm:t>
        <a:bodyPr/>
        <a:lstStyle/>
        <a:p>
          <a:endParaRPr lang="cs-CZ"/>
        </a:p>
      </dgm:t>
    </dgm:pt>
    <dgm:pt modelId="{B5DE00B3-6358-4C9B-8900-21EB78D4BDBF}" type="sibTrans" cxnId="{1378EB7A-D3CF-4C3C-8C37-867819FB1C18}">
      <dgm:prSet/>
      <dgm:spPr/>
      <dgm:t>
        <a:bodyPr/>
        <a:lstStyle/>
        <a:p>
          <a:endParaRPr lang="cs-CZ"/>
        </a:p>
      </dgm:t>
    </dgm:pt>
    <dgm:pt modelId="{E68DD760-6FF9-4746-9434-D497BE8B3C3C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cs-CZ" dirty="0" err="1" smtClean="0"/>
            <a:t>November</a:t>
          </a:r>
          <a:endParaRPr lang="cs-CZ" dirty="0"/>
        </a:p>
      </dgm:t>
    </dgm:pt>
    <dgm:pt modelId="{DCECE140-26BA-4FF9-A7D7-D12AD3E96B1B}" type="parTrans" cxnId="{4CD7A54A-2C38-4621-B9CC-91EB9F5CD07E}">
      <dgm:prSet/>
      <dgm:spPr/>
      <dgm:t>
        <a:bodyPr/>
        <a:lstStyle/>
        <a:p>
          <a:endParaRPr lang="cs-CZ"/>
        </a:p>
      </dgm:t>
    </dgm:pt>
    <dgm:pt modelId="{072C613C-0FD8-463A-B108-252689336DA9}" type="sibTrans" cxnId="{4CD7A54A-2C38-4621-B9CC-91EB9F5CD07E}">
      <dgm:prSet/>
      <dgm:spPr/>
      <dgm:t>
        <a:bodyPr/>
        <a:lstStyle/>
        <a:p>
          <a:endParaRPr lang="cs-CZ"/>
        </a:p>
      </dgm:t>
    </dgm:pt>
    <dgm:pt modelId="{0CB688E3-F2D8-4E1F-8D8D-6BBD0591FAB5}">
      <dgm:prSet phldrT="[Text]"/>
      <dgm:spPr>
        <a:solidFill>
          <a:schemeClr val="tx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err="1" smtClean="0"/>
            <a:t>January</a:t>
          </a:r>
          <a:endParaRPr lang="cs-CZ" dirty="0"/>
        </a:p>
      </dgm:t>
    </dgm:pt>
    <dgm:pt modelId="{34CE13CA-2FA4-4FD6-B1AD-D452FDD997B5}" type="parTrans" cxnId="{CBDF9FFC-8E42-4642-AA77-361162259B7A}">
      <dgm:prSet/>
      <dgm:spPr/>
      <dgm:t>
        <a:bodyPr/>
        <a:lstStyle/>
        <a:p>
          <a:endParaRPr lang="cs-CZ"/>
        </a:p>
      </dgm:t>
    </dgm:pt>
    <dgm:pt modelId="{F1F4821A-1586-49F1-B6DD-90E08FC60770}" type="sibTrans" cxnId="{CBDF9FFC-8E42-4642-AA77-361162259B7A}">
      <dgm:prSet/>
      <dgm:spPr/>
      <dgm:t>
        <a:bodyPr/>
        <a:lstStyle/>
        <a:p>
          <a:endParaRPr lang="cs-CZ"/>
        </a:p>
      </dgm:t>
    </dgm:pt>
    <dgm:pt modelId="{1E1638D9-6C79-4EDA-A9B6-75BB1A5D1D5F}">
      <dgm:prSet phldrT="[Text]"/>
      <dgm:spPr>
        <a:solidFill>
          <a:schemeClr val="tx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err="1" smtClean="0"/>
            <a:t>February</a:t>
          </a:r>
          <a:endParaRPr lang="cs-CZ" dirty="0"/>
        </a:p>
      </dgm:t>
    </dgm:pt>
    <dgm:pt modelId="{91F025CD-211D-4E46-BC99-C66B41BC1BC4}" type="parTrans" cxnId="{D6E2628D-580F-41D0-9869-3274B673D3F2}">
      <dgm:prSet/>
      <dgm:spPr/>
      <dgm:t>
        <a:bodyPr/>
        <a:lstStyle/>
        <a:p>
          <a:endParaRPr lang="cs-CZ"/>
        </a:p>
      </dgm:t>
    </dgm:pt>
    <dgm:pt modelId="{90769A3A-F55E-4996-BEFB-C7834781263C}" type="sibTrans" cxnId="{D6E2628D-580F-41D0-9869-3274B673D3F2}">
      <dgm:prSet/>
      <dgm:spPr/>
      <dgm:t>
        <a:bodyPr/>
        <a:lstStyle/>
        <a:p>
          <a:endParaRPr lang="cs-CZ"/>
        </a:p>
      </dgm:t>
    </dgm:pt>
    <dgm:pt modelId="{B5EDEBE8-DC23-4572-94CD-5D211AA45EF5}" type="pres">
      <dgm:prSet presAssocID="{52C5BE54-DBED-4919-B77F-AEABC72BB4B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C2CD73-0E02-47FE-B83B-0B2C6524BC16}" type="pres">
      <dgm:prSet presAssocID="{52C5BE54-DBED-4919-B77F-AEABC72BB4B9}" presName="children" presStyleCnt="0"/>
      <dgm:spPr/>
    </dgm:pt>
    <dgm:pt modelId="{1FCB770F-D64D-4D87-B242-AEAA78EF48A8}" type="pres">
      <dgm:prSet presAssocID="{52C5BE54-DBED-4919-B77F-AEABC72BB4B9}" presName="child1group" presStyleCnt="0"/>
      <dgm:spPr/>
    </dgm:pt>
    <dgm:pt modelId="{E8080A15-CA3D-4C6E-846F-DC6DC33E7E7A}" type="pres">
      <dgm:prSet presAssocID="{52C5BE54-DBED-4919-B77F-AEABC72BB4B9}" presName="child1" presStyleLbl="bgAcc1" presStyleIdx="0" presStyleCnt="4"/>
      <dgm:spPr/>
      <dgm:t>
        <a:bodyPr/>
        <a:lstStyle/>
        <a:p>
          <a:endParaRPr lang="cs-CZ"/>
        </a:p>
      </dgm:t>
    </dgm:pt>
    <dgm:pt modelId="{A5DD1FBE-A433-4F43-8374-9396B340AFB3}" type="pres">
      <dgm:prSet presAssocID="{52C5BE54-DBED-4919-B77F-AEABC72BB4B9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F30E1F-25FE-4004-A30D-D97127A09AF1}" type="pres">
      <dgm:prSet presAssocID="{52C5BE54-DBED-4919-B77F-AEABC72BB4B9}" presName="child2group" presStyleCnt="0"/>
      <dgm:spPr/>
    </dgm:pt>
    <dgm:pt modelId="{A28302EC-ED64-4532-80C9-706909AC6287}" type="pres">
      <dgm:prSet presAssocID="{52C5BE54-DBED-4919-B77F-AEABC72BB4B9}" presName="child2" presStyleLbl="bgAcc1" presStyleIdx="1" presStyleCnt="4"/>
      <dgm:spPr/>
      <dgm:t>
        <a:bodyPr/>
        <a:lstStyle/>
        <a:p>
          <a:endParaRPr lang="cs-CZ"/>
        </a:p>
      </dgm:t>
    </dgm:pt>
    <dgm:pt modelId="{C0532956-A527-49A0-ADDF-92DA2C110203}" type="pres">
      <dgm:prSet presAssocID="{52C5BE54-DBED-4919-B77F-AEABC72BB4B9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9224A4-D1EB-4957-8A0E-88DC7A184B2D}" type="pres">
      <dgm:prSet presAssocID="{52C5BE54-DBED-4919-B77F-AEABC72BB4B9}" presName="child3group" presStyleCnt="0"/>
      <dgm:spPr/>
    </dgm:pt>
    <dgm:pt modelId="{B7B8A62B-D4C2-4D8D-A707-EF52E22DEF2D}" type="pres">
      <dgm:prSet presAssocID="{52C5BE54-DBED-4919-B77F-AEABC72BB4B9}" presName="child3" presStyleLbl="bgAcc1" presStyleIdx="2" presStyleCnt="4"/>
      <dgm:spPr/>
      <dgm:t>
        <a:bodyPr/>
        <a:lstStyle/>
        <a:p>
          <a:endParaRPr lang="cs-CZ"/>
        </a:p>
      </dgm:t>
    </dgm:pt>
    <dgm:pt modelId="{E9033D76-E38C-40E6-8055-A1A581C6CD5C}" type="pres">
      <dgm:prSet presAssocID="{52C5BE54-DBED-4919-B77F-AEABC72BB4B9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50B455-42D5-4779-9655-462AEDF0E52D}" type="pres">
      <dgm:prSet presAssocID="{52C5BE54-DBED-4919-B77F-AEABC72BB4B9}" presName="child4group" presStyleCnt="0"/>
      <dgm:spPr/>
    </dgm:pt>
    <dgm:pt modelId="{C2C0ACD6-8666-4C79-ABDE-B8B8A5009299}" type="pres">
      <dgm:prSet presAssocID="{52C5BE54-DBED-4919-B77F-AEABC72BB4B9}" presName="child4" presStyleLbl="bgAcc1" presStyleIdx="3" presStyleCnt="4"/>
      <dgm:spPr/>
      <dgm:t>
        <a:bodyPr/>
        <a:lstStyle/>
        <a:p>
          <a:endParaRPr lang="cs-CZ"/>
        </a:p>
      </dgm:t>
    </dgm:pt>
    <dgm:pt modelId="{92FD3B04-4710-44A0-B969-2AF242E8CEC6}" type="pres">
      <dgm:prSet presAssocID="{52C5BE54-DBED-4919-B77F-AEABC72BB4B9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ABE352-965A-44EE-B9EE-8C74C1F9FC85}" type="pres">
      <dgm:prSet presAssocID="{52C5BE54-DBED-4919-B77F-AEABC72BB4B9}" presName="childPlaceholder" presStyleCnt="0"/>
      <dgm:spPr/>
    </dgm:pt>
    <dgm:pt modelId="{7037D71A-CDAA-45FA-9BD1-623112933023}" type="pres">
      <dgm:prSet presAssocID="{52C5BE54-DBED-4919-B77F-AEABC72BB4B9}" presName="circle" presStyleCnt="0"/>
      <dgm:spPr/>
    </dgm:pt>
    <dgm:pt modelId="{F04EAC3D-44D8-4B4A-9ACD-480310FE9CF6}" type="pres">
      <dgm:prSet presAssocID="{52C5BE54-DBED-4919-B77F-AEABC72BB4B9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DAEBDB-2A23-44B7-945A-C10792291914}" type="pres">
      <dgm:prSet presAssocID="{52C5BE54-DBED-4919-B77F-AEABC72BB4B9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60ED2D-1450-48A9-9886-A2BC88AA5984}" type="pres">
      <dgm:prSet presAssocID="{52C5BE54-DBED-4919-B77F-AEABC72BB4B9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DDFB1C-EBBB-4B30-943D-46E29B53AF0E}" type="pres">
      <dgm:prSet presAssocID="{52C5BE54-DBED-4919-B77F-AEABC72BB4B9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331B4-9884-4D39-8DA3-32CFD1B475B6}" type="pres">
      <dgm:prSet presAssocID="{52C5BE54-DBED-4919-B77F-AEABC72BB4B9}" presName="quadrantPlaceholder" presStyleCnt="0"/>
      <dgm:spPr/>
    </dgm:pt>
    <dgm:pt modelId="{BBE9576D-1FEF-4C28-A8DB-CCF7EFA7EE89}" type="pres">
      <dgm:prSet presAssocID="{52C5BE54-DBED-4919-B77F-AEABC72BB4B9}" presName="center1" presStyleLbl="fgShp" presStyleIdx="0" presStyleCnt="2"/>
      <dgm:spPr/>
    </dgm:pt>
    <dgm:pt modelId="{4E366274-CC46-44D8-BC7C-7AA4B183AC7B}" type="pres">
      <dgm:prSet presAssocID="{52C5BE54-DBED-4919-B77F-AEABC72BB4B9}" presName="center2" presStyleLbl="fgShp" presStyleIdx="1" presStyleCnt="2"/>
      <dgm:spPr/>
    </dgm:pt>
  </dgm:ptLst>
  <dgm:cxnLst>
    <dgm:cxn modelId="{B4A03D28-CE94-4AD5-BB29-2C1146329D24}" srcId="{9A9FC04D-E055-4B3D-BE5F-75AF4FD984F9}" destId="{CC4423E0-C46C-43A6-8865-30F658BD7EAC}" srcOrd="2" destOrd="0" parTransId="{8EF172ED-841D-4CFE-97BF-2552A846D386}" sibTransId="{C391E8C8-4DF9-4859-8E79-B459DDF70EA1}"/>
    <dgm:cxn modelId="{3A402BF6-982F-450B-935B-6B312BEBB09E}" type="presOf" srcId="{9AA23190-ADBF-43C0-81C7-A778C3F70F6C}" destId="{E9033D76-E38C-40E6-8055-A1A581C6CD5C}" srcOrd="1" destOrd="1" presId="urn:microsoft.com/office/officeart/2005/8/layout/cycle4"/>
    <dgm:cxn modelId="{35E8250A-D7CA-4787-8E69-9256B0BA5EEC}" srcId="{9A9FC04D-E055-4B3D-BE5F-75AF4FD984F9}" destId="{6B1EE983-D24D-4166-9130-253B3CD3C122}" srcOrd="0" destOrd="0" parTransId="{E1BB9EFA-9301-482C-9C61-890395BEA829}" sibTransId="{57C29C81-43CA-4FD3-A020-052C534F78DF}"/>
    <dgm:cxn modelId="{ECA8277D-FA17-4AE0-87E5-04EAFA76E3F8}" type="presOf" srcId="{F21B23EF-E186-4CE7-885A-BCCE9A3AB507}" destId="{E8080A15-CA3D-4C6E-846F-DC6DC33E7E7A}" srcOrd="0" destOrd="0" presId="urn:microsoft.com/office/officeart/2005/8/layout/cycle4"/>
    <dgm:cxn modelId="{E785DE2B-9CC4-490F-904F-CCB358B56FEB}" type="presOf" srcId="{CC4423E0-C46C-43A6-8865-30F658BD7EAC}" destId="{C0532956-A527-49A0-ADDF-92DA2C110203}" srcOrd="1" destOrd="2" presId="urn:microsoft.com/office/officeart/2005/8/layout/cycle4"/>
    <dgm:cxn modelId="{72CAAB01-5B4E-4D32-8C2F-D25D175B69C8}" type="presOf" srcId="{6B1EE983-D24D-4166-9130-253B3CD3C122}" destId="{A28302EC-ED64-4532-80C9-706909AC6287}" srcOrd="0" destOrd="0" presId="urn:microsoft.com/office/officeart/2005/8/layout/cycle4"/>
    <dgm:cxn modelId="{475F987B-2F35-444F-B905-0F882186D4EC}" type="presOf" srcId="{DA890EE8-05D6-4B36-A3EB-A83FE08AD609}" destId="{C2C0ACD6-8666-4C79-ABDE-B8B8A5009299}" srcOrd="0" destOrd="1" presId="urn:microsoft.com/office/officeart/2005/8/layout/cycle4"/>
    <dgm:cxn modelId="{4CD7A54A-2C38-4621-B9CC-91EB9F5CD07E}" srcId="{94322A66-4EA9-4730-9BF1-E271DDFCE360}" destId="{E68DD760-6FF9-4746-9434-D497BE8B3C3C}" srcOrd="2" destOrd="0" parTransId="{DCECE140-26BA-4FF9-A7D7-D12AD3E96B1B}" sibTransId="{072C613C-0FD8-463A-B108-252689336DA9}"/>
    <dgm:cxn modelId="{0BF35659-E694-477E-BC70-9236D02A3A89}" srcId="{432D09AD-9112-4E72-A7C5-90EE2CB4CE18}" destId="{8D6BC0D7-8856-40BF-A86A-153955854BC3}" srcOrd="2" destOrd="0" parTransId="{9A82E815-CF99-4D0F-A556-846451249DA5}" sibTransId="{7FFA6705-A649-4AB3-BA00-B98D6E77AA3A}"/>
    <dgm:cxn modelId="{34129D9C-D47E-4255-84FF-816F978D5ABF}" type="presOf" srcId="{C3881062-4A6B-40CA-BA5D-9013F5219F8C}" destId="{A28302EC-ED64-4532-80C9-706909AC6287}" srcOrd="0" destOrd="1" presId="urn:microsoft.com/office/officeart/2005/8/layout/cycle4"/>
    <dgm:cxn modelId="{408A070D-4F54-473D-8F44-CF4BE97CCBBA}" type="presOf" srcId="{1AB6D3F8-F43B-4FA1-83CC-D8F9BC2530E6}" destId="{92FD3B04-4710-44A0-B969-2AF242E8CEC6}" srcOrd="1" destOrd="0" presId="urn:microsoft.com/office/officeart/2005/8/layout/cycle4"/>
    <dgm:cxn modelId="{68024097-F709-43C1-9544-81570E5276DA}" type="presOf" srcId="{94322A66-4EA9-4730-9BF1-E271DDFCE360}" destId="{14DDFB1C-EBBB-4B30-943D-46E29B53AF0E}" srcOrd="0" destOrd="0" presId="urn:microsoft.com/office/officeart/2005/8/layout/cycle4"/>
    <dgm:cxn modelId="{E644B1EC-DF04-4AA8-91E9-31930EAF414D}" type="presOf" srcId="{E68DD760-6FF9-4746-9434-D497BE8B3C3C}" destId="{C2C0ACD6-8666-4C79-ABDE-B8B8A5009299}" srcOrd="0" destOrd="2" presId="urn:microsoft.com/office/officeart/2005/8/layout/cycle4"/>
    <dgm:cxn modelId="{D941F2AE-1748-4BD4-82B1-2A5CF9F1A32E}" type="presOf" srcId="{1AB6D3F8-F43B-4FA1-83CC-D8F9BC2530E6}" destId="{C2C0ACD6-8666-4C79-ABDE-B8B8A5009299}" srcOrd="0" destOrd="0" presId="urn:microsoft.com/office/officeart/2005/8/layout/cycle4"/>
    <dgm:cxn modelId="{28AC1FF2-466F-4ECE-BABC-EA8A48A5636B}" srcId="{94322A66-4EA9-4730-9BF1-E271DDFCE360}" destId="{1AB6D3F8-F43B-4FA1-83CC-D8F9BC2530E6}" srcOrd="0" destOrd="0" parTransId="{DE8AE3BD-FCDE-45CF-8881-EBDE06EBE520}" sibTransId="{C9283250-7A63-4B41-9782-4D90FCFE40FC}"/>
    <dgm:cxn modelId="{15E303FB-A027-4B6A-BBE6-531024C0FD3A}" srcId="{52C5BE54-DBED-4919-B77F-AEABC72BB4B9}" destId="{9A9FC04D-E055-4B3D-BE5F-75AF4FD984F9}" srcOrd="1" destOrd="0" parTransId="{E382CA00-DC06-43CC-977B-B7BB0899CBB3}" sibTransId="{4D7A7C6B-72B2-43F9-B6BA-00D25B06FD1B}"/>
    <dgm:cxn modelId="{66EF83D2-93C2-43AC-BD04-45043CBB1E69}" type="presOf" srcId="{8D6BC0D7-8856-40BF-A86A-153955854BC3}" destId="{E9033D76-E38C-40E6-8055-A1A581C6CD5C}" srcOrd="1" destOrd="2" presId="urn:microsoft.com/office/officeart/2005/8/layout/cycle4"/>
    <dgm:cxn modelId="{8586E0BB-2423-41D5-9ECA-367DB94783C9}" type="presOf" srcId="{52C5BE54-DBED-4919-B77F-AEABC72BB4B9}" destId="{B5EDEBE8-DC23-4572-94CD-5D211AA45EF5}" srcOrd="0" destOrd="0" presId="urn:microsoft.com/office/officeart/2005/8/layout/cycle4"/>
    <dgm:cxn modelId="{CDEFDB0A-311F-4441-89B8-D7691C20D30C}" srcId="{9A9FC04D-E055-4B3D-BE5F-75AF4FD984F9}" destId="{C3881062-4A6B-40CA-BA5D-9013F5219F8C}" srcOrd="1" destOrd="0" parTransId="{F2D40160-B8BA-4762-B467-697863E5255F}" sibTransId="{EA7BBD91-7CBF-488B-9C97-3477EE0AD37F}"/>
    <dgm:cxn modelId="{1378EB7A-D3CF-4C3C-8C37-867819FB1C18}" srcId="{94322A66-4EA9-4730-9BF1-E271DDFCE360}" destId="{DA890EE8-05D6-4B36-A3EB-A83FE08AD609}" srcOrd="1" destOrd="0" parTransId="{8CB29BB4-AF26-4024-9BD3-A6AB14E3C180}" sibTransId="{B5DE00B3-6358-4C9B-8900-21EB78D4BDBF}"/>
    <dgm:cxn modelId="{BF6B4779-B282-4E23-8F1F-7E3F09ED165A}" type="presOf" srcId="{CC4423E0-C46C-43A6-8865-30F658BD7EAC}" destId="{A28302EC-ED64-4532-80C9-706909AC6287}" srcOrd="0" destOrd="2" presId="urn:microsoft.com/office/officeart/2005/8/layout/cycle4"/>
    <dgm:cxn modelId="{7747602F-014F-4A50-BC15-769B3549426D}" type="presOf" srcId="{6B1EE983-D24D-4166-9130-253B3CD3C122}" destId="{C0532956-A527-49A0-ADDF-92DA2C110203}" srcOrd="1" destOrd="0" presId="urn:microsoft.com/office/officeart/2005/8/layout/cycle4"/>
    <dgm:cxn modelId="{6E5D85CF-401A-404D-A3B3-9E36FE869504}" type="presOf" srcId="{2D65AEBB-1EC3-4FCF-B2E2-E2DBA2766D02}" destId="{E9033D76-E38C-40E6-8055-A1A581C6CD5C}" srcOrd="1" destOrd="0" presId="urn:microsoft.com/office/officeart/2005/8/layout/cycle4"/>
    <dgm:cxn modelId="{61502233-D6E6-4821-90C2-A026EBC1F1D1}" type="presOf" srcId="{C3881062-4A6B-40CA-BA5D-9013F5219F8C}" destId="{C0532956-A527-49A0-ADDF-92DA2C110203}" srcOrd="1" destOrd="1" presId="urn:microsoft.com/office/officeart/2005/8/layout/cycle4"/>
    <dgm:cxn modelId="{EDC3E389-7C7F-4F0B-86D3-DD06CFEEE3E1}" srcId="{52C5BE54-DBED-4919-B77F-AEABC72BB4B9}" destId="{94322A66-4EA9-4730-9BF1-E271DDFCE360}" srcOrd="3" destOrd="0" parTransId="{7DFB7EB9-479D-4E59-A8F0-3A516F4AF0D7}" sibTransId="{D0E5FFFD-FD71-4CD6-88FB-5D899B0B2371}"/>
    <dgm:cxn modelId="{3C392B27-5C1B-4859-88D4-0229A9347299}" type="presOf" srcId="{1E1638D9-6C79-4EDA-A9B6-75BB1A5D1D5F}" destId="{A5DD1FBE-A433-4F43-8374-9396B340AFB3}" srcOrd="1" destOrd="2" presId="urn:microsoft.com/office/officeart/2005/8/layout/cycle4"/>
    <dgm:cxn modelId="{D6E2628D-580F-41D0-9869-3274B673D3F2}" srcId="{59ABBC6C-E1A0-4696-9B54-6170124331BF}" destId="{1E1638D9-6C79-4EDA-A9B6-75BB1A5D1D5F}" srcOrd="2" destOrd="0" parTransId="{91F025CD-211D-4E46-BC99-C66B41BC1BC4}" sibTransId="{90769A3A-F55E-4996-BEFB-C7834781263C}"/>
    <dgm:cxn modelId="{CBDF9FFC-8E42-4642-AA77-361162259B7A}" srcId="{59ABBC6C-E1A0-4696-9B54-6170124331BF}" destId="{0CB688E3-F2D8-4E1F-8D8D-6BBD0591FAB5}" srcOrd="1" destOrd="0" parTransId="{34CE13CA-2FA4-4FD6-B1AD-D452FDD997B5}" sibTransId="{F1F4821A-1586-49F1-B6DD-90E08FC60770}"/>
    <dgm:cxn modelId="{342F535A-0C6A-4930-8F0B-0A95094A6A96}" type="presOf" srcId="{9A9FC04D-E055-4B3D-BE5F-75AF4FD984F9}" destId="{29DAEBDB-2A23-44B7-945A-C10792291914}" srcOrd="0" destOrd="0" presId="urn:microsoft.com/office/officeart/2005/8/layout/cycle4"/>
    <dgm:cxn modelId="{A11456D3-9B53-4430-917F-0ECC2F83A89D}" type="presOf" srcId="{0CB688E3-F2D8-4E1F-8D8D-6BBD0591FAB5}" destId="{A5DD1FBE-A433-4F43-8374-9396B340AFB3}" srcOrd="1" destOrd="1" presId="urn:microsoft.com/office/officeart/2005/8/layout/cycle4"/>
    <dgm:cxn modelId="{6FB6CFF9-4EF2-488A-9592-AD624DA7E1C3}" type="presOf" srcId="{F21B23EF-E186-4CE7-885A-BCCE9A3AB507}" destId="{A5DD1FBE-A433-4F43-8374-9396B340AFB3}" srcOrd="1" destOrd="0" presId="urn:microsoft.com/office/officeart/2005/8/layout/cycle4"/>
    <dgm:cxn modelId="{A9FE70C3-CB4D-4E8D-B48B-1E4A3795F5CD}" type="presOf" srcId="{1E1638D9-6C79-4EDA-A9B6-75BB1A5D1D5F}" destId="{E8080A15-CA3D-4C6E-846F-DC6DC33E7E7A}" srcOrd="0" destOrd="2" presId="urn:microsoft.com/office/officeart/2005/8/layout/cycle4"/>
    <dgm:cxn modelId="{87CA67AD-CBAF-4606-9A7F-749BFBA6B6B3}" type="presOf" srcId="{8D6BC0D7-8856-40BF-A86A-153955854BC3}" destId="{B7B8A62B-D4C2-4D8D-A707-EF52E22DEF2D}" srcOrd="0" destOrd="2" presId="urn:microsoft.com/office/officeart/2005/8/layout/cycle4"/>
    <dgm:cxn modelId="{B11249A7-0F5C-4815-B2E0-04C9909C88F1}" srcId="{59ABBC6C-E1A0-4696-9B54-6170124331BF}" destId="{F21B23EF-E186-4CE7-885A-BCCE9A3AB507}" srcOrd="0" destOrd="0" parTransId="{815836B6-6158-42AE-82A4-B1436CC11549}" sibTransId="{B2357FAA-D030-45FA-BCD2-3960E1928A16}"/>
    <dgm:cxn modelId="{78518B9F-EFD4-4735-8D16-59BB31E8F145}" srcId="{432D09AD-9112-4E72-A7C5-90EE2CB4CE18}" destId="{2D65AEBB-1EC3-4FCF-B2E2-E2DBA2766D02}" srcOrd="0" destOrd="0" parTransId="{ADB37513-6F37-4CCF-8994-92F2F4F12594}" sibTransId="{C017BD51-BCCD-4BD1-ADFA-FE11029FC8B0}"/>
    <dgm:cxn modelId="{8F1DEF07-980F-4D5D-804A-24048B9F3EAA}" type="presOf" srcId="{59ABBC6C-E1A0-4696-9B54-6170124331BF}" destId="{F04EAC3D-44D8-4B4A-9ACD-480310FE9CF6}" srcOrd="0" destOrd="0" presId="urn:microsoft.com/office/officeart/2005/8/layout/cycle4"/>
    <dgm:cxn modelId="{F09EA893-1EC1-4F5C-B4C0-6417D42D2D7F}" type="presOf" srcId="{9AA23190-ADBF-43C0-81C7-A778C3F70F6C}" destId="{B7B8A62B-D4C2-4D8D-A707-EF52E22DEF2D}" srcOrd="0" destOrd="1" presId="urn:microsoft.com/office/officeart/2005/8/layout/cycle4"/>
    <dgm:cxn modelId="{3F008332-E082-41D6-9F9A-8C0A8A2E3672}" type="presOf" srcId="{432D09AD-9112-4E72-A7C5-90EE2CB4CE18}" destId="{5960ED2D-1450-48A9-9886-A2BC88AA5984}" srcOrd="0" destOrd="0" presId="urn:microsoft.com/office/officeart/2005/8/layout/cycle4"/>
    <dgm:cxn modelId="{0150D05F-09C6-458F-A683-A63A2ED92556}" type="presOf" srcId="{E68DD760-6FF9-4746-9434-D497BE8B3C3C}" destId="{92FD3B04-4710-44A0-B969-2AF242E8CEC6}" srcOrd="1" destOrd="2" presId="urn:microsoft.com/office/officeart/2005/8/layout/cycle4"/>
    <dgm:cxn modelId="{E8E4F532-701A-4547-A412-6398DA73D9F6}" type="presOf" srcId="{2D65AEBB-1EC3-4FCF-B2E2-E2DBA2766D02}" destId="{B7B8A62B-D4C2-4D8D-A707-EF52E22DEF2D}" srcOrd="0" destOrd="0" presId="urn:microsoft.com/office/officeart/2005/8/layout/cycle4"/>
    <dgm:cxn modelId="{FD149972-978B-4DF2-80FB-206F21D7C3BE}" type="presOf" srcId="{DA890EE8-05D6-4B36-A3EB-A83FE08AD609}" destId="{92FD3B04-4710-44A0-B969-2AF242E8CEC6}" srcOrd="1" destOrd="1" presId="urn:microsoft.com/office/officeart/2005/8/layout/cycle4"/>
    <dgm:cxn modelId="{0BE4FD1B-13DD-4F03-975E-58087767D33E}" srcId="{432D09AD-9112-4E72-A7C5-90EE2CB4CE18}" destId="{9AA23190-ADBF-43C0-81C7-A778C3F70F6C}" srcOrd="1" destOrd="0" parTransId="{1DA94C45-8BF6-476E-8461-226447B8D870}" sibTransId="{ED42DA5D-79BF-41AA-85B0-6384FCEAA257}"/>
    <dgm:cxn modelId="{00A86BF4-459B-487A-98F8-060800C0A098}" srcId="{52C5BE54-DBED-4919-B77F-AEABC72BB4B9}" destId="{432D09AD-9112-4E72-A7C5-90EE2CB4CE18}" srcOrd="2" destOrd="0" parTransId="{015AA685-4A34-465D-A913-35575F31C60A}" sibTransId="{BA2ACE6D-E027-4C1B-A0A9-BC9B84A02B4B}"/>
    <dgm:cxn modelId="{C6170E59-9AF1-4CCA-9418-D6551C18E197}" type="presOf" srcId="{0CB688E3-F2D8-4E1F-8D8D-6BBD0591FAB5}" destId="{E8080A15-CA3D-4C6E-846F-DC6DC33E7E7A}" srcOrd="0" destOrd="1" presId="urn:microsoft.com/office/officeart/2005/8/layout/cycle4"/>
    <dgm:cxn modelId="{7034A98A-3CF6-4014-8364-2795A1BF1F6B}" srcId="{52C5BE54-DBED-4919-B77F-AEABC72BB4B9}" destId="{59ABBC6C-E1A0-4696-9B54-6170124331BF}" srcOrd="0" destOrd="0" parTransId="{63C2CD78-A1F1-44E0-94C2-9F5B5FA6379F}" sibTransId="{7E33D0A3-205A-49FA-845A-13952CB503C4}"/>
    <dgm:cxn modelId="{D6F7DE86-D555-43E9-A266-967CCD03C3CC}" type="presParOf" srcId="{B5EDEBE8-DC23-4572-94CD-5D211AA45EF5}" destId="{EEC2CD73-0E02-47FE-B83B-0B2C6524BC16}" srcOrd="0" destOrd="0" presId="urn:microsoft.com/office/officeart/2005/8/layout/cycle4"/>
    <dgm:cxn modelId="{2E0C853D-6E3C-42A4-B5E4-84937E1CF49E}" type="presParOf" srcId="{EEC2CD73-0E02-47FE-B83B-0B2C6524BC16}" destId="{1FCB770F-D64D-4D87-B242-AEAA78EF48A8}" srcOrd="0" destOrd="0" presId="urn:microsoft.com/office/officeart/2005/8/layout/cycle4"/>
    <dgm:cxn modelId="{5C69989A-4D86-4D11-B36F-B695FA76118E}" type="presParOf" srcId="{1FCB770F-D64D-4D87-B242-AEAA78EF48A8}" destId="{E8080A15-CA3D-4C6E-846F-DC6DC33E7E7A}" srcOrd="0" destOrd="0" presId="urn:microsoft.com/office/officeart/2005/8/layout/cycle4"/>
    <dgm:cxn modelId="{57D0F2FC-129E-4D3D-83BC-62662F3008E8}" type="presParOf" srcId="{1FCB770F-D64D-4D87-B242-AEAA78EF48A8}" destId="{A5DD1FBE-A433-4F43-8374-9396B340AFB3}" srcOrd="1" destOrd="0" presId="urn:microsoft.com/office/officeart/2005/8/layout/cycle4"/>
    <dgm:cxn modelId="{1D4E2EFB-A0A6-4CD7-BD59-01CD59C9EACE}" type="presParOf" srcId="{EEC2CD73-0E02-47FE-B83B-0B2C6524BC16}" destId="{CEF30E1F-25FE-4004-A30D-D97127A09AF1}" srcOrd="1" destOrd="0" presId="urn:microsoft.com/office/officeart/2005/8/layout/cycle4"/>
    <dgm:cxn modelId="{28FB17C3-5952-4DFB-8ACC-F865E632BBF6}" type="presParOf" srcId="{CEF30E1F-25FE-4004-A30D-D97127A09AF1}" destId="{A28302EC-ED64-4532-80C9-706909AC6287}" srcOrd="0" destOrd="0" presId="urn:microsoft.com/office/officeart/2005/8/layout/cycle4"/>
    <dgm:cxn modelId="{E3235923-32DB-49F2-AE7C-A412B680E471}" type="presParOf" srcId="{CEF30E1F-25FE-4004-A30D-D97127A09AF1}" destId="{C0532956-A527-49A0-ADDF-92DA2C110203}" srcOrd="1" destOrd="0" presId="urn:microsoft.com/office/officeart/2005/8/layout/cycle4"/>
    <dgm:cxn modelId="{D2C755A6-696A-49F2-B824-9E1B6C4A94F4}" type="presParOf" srcId="{EEC2CD73-0E02-47FE-B83B-0B2C6524BC16}" destId="{0F9224A4-D1EB-4957-8A0E-88DC7A184B2D}" srcOrd="2" destOrd="0" presId="urn:microsoft.com/office/officeart/2005/8/layout/cycle4"/>
    <dgm:cxn modelId="{F2B3D719-F38E-4B65-92F9-036C682E37BE}" type="presParOf" srcId="{0F9224A4-D1EB-4957-8A0E-88DC7A184B2D}" destId="{B7B8A62B-D4C2-4D8D-A707-EF52E22DEF2D}" srcOrd="0" destOrd="0" presId="urn:microsoft.com/office/officeart/2005/8/layout/cycle4"/>
    <dgm:cxn modelId="{4577DD29-FA31-4412-BA09-30FEEA35D4DB}" type="presParOf" srcId="{0F9224A4-D1EB-4957-8A0E-88DC7A184B2D}" destId="{E9033D76-E38C-40E6-8055-A1A581C6CD5C}" srcOrd="1" destOrd="0" presId="urn:microsoft.com/office/officeart/2005/8/layout/cycle4"/>
    <dgm:cxn modelId="{F9C614E1-08A6-4460-A6CB-59DD5CEF6327}" type="presParOf" srcId="{EEC2CD73-0E02-47FE-B83B-0B2C6524BC16}" destId="{D250B455-42D5-4779-9655-462AEDF0E52D}" srcOrd="3" destOrd="0" presId="urn:microsoft.com/office/officeart/2005/8/layout/cycle4"/>
    <dgm:cxn modelId="{2147506E-1825-4B75-8780-44EF612A02E7}" type="presParOf" srcId="{D250B455-42D5-4779-9655-462AEDF0E52D}" destId="{C2C0ACD6-8666-4C79-ABDE-B8B8A5009299}" srcOrd="0" destOrd="0" presId="urn:microsoft.com/office/officeart/2005/8/layout/cycle4"/>
    <dgm:cxn modelId="{1E928C52-7B48-4DB5-BBE6-4C02F30F5953}" type="presParOf" srcId="{D250B455-42D5-4779-9655-462AEDF0E52D}" destId="{92FD3B04-4710-44A0-B969-2AF242E8CEC6}" srcOrd="1" destOrd="0" presId="urn:microsoft.com/office/officeart/2005/8/layout/cycle4"/>
    <dgm:cxn modelId="{C3BF9989-0D76-4330-A292-0DC4052E2208}" type="presParOf" srcId="{EEC2CD73-0E02-47FE-B83B-0B2C6524BC16}" destId="{26ABE352-965A-44EE-B9EE-8C74C1F9FC85}" srcOrd="4" destOrd="0" presId="urn:microsoft.com/office/officeart/2005/8/layout/cycle4"/>
    <dgm:cxn modelId="{ACD43CB8-2D0B-4933-B1FA-9C153AE2DAB2}" type="presParOf" srcId="{B5EDEBE8-DC23-4572-94CD-5D211AA45EF5}" destId="{7037D71A-CDAA-45FA-9BD1-623112933023}" srcOrd="1" destOrd="0" presId="urn:microsoft.com/office/officeart/2005/8/layout/cycle4"/>
    <dgm:cxn modelId="{090BAB84-185F-4216-A70A-C353134BA8F8}" type="presParOf" srcId="{7037D71A-CDAA-45FA-9BD1-623112933023}" destId="{F04EAC3D-44D8-4B4A-9ACD-480310FE9CF6}" srcOrd="0" destOrd="0" presId="urn:microsoft.com/office/officeart/2005/8/layout/cycle4"/>
    <dgm:cxn modelId="{4F6FD854-32CA-4C15-A9A3-1FDABC32A019}" type="presParOf" srcId="{7037D71A-CDAA-45FA-9BD1-623112933023}" destId="{29DAEBDB-2A23-44B7-945A-C10792291914}" srcOrd="1" destOrd="0" presId="urn:microsoft.com/office/officeart/2005/8/layout/cycle4"/>
    <dgm:cxn modelId="{B7591359-B5FC-4092-A57A-4DF943D7E8D2}" type="presParOf" srcId="{7037D71A-CDAA-45FA-9BD1-623112933023}" destId="{5960ED2D-1450-48A9-9886-A2BC88AA5984}" srcOrd="2" destOrd="0" presId="urn:microsoft.com/office/officeart/2005/8/layout/cycle4"/>
    <dgm:cxn modelId="{334C8352-E5F8-40C4-BF5A-D003E7540CE7}" type="presParOf" srcId="{7037D71A-CDAA-45FA-9BD1-623112933023}" destId="{14DDFB1C-EBBB-4B30-943D-46E29B53AF0E}" srcOrd="3" destOrd="0" presId="urn:microsoft.com/office/officeart/2005/8/layout/cycle4"/>
    <dgm:cxn modelId="{FD21486D-EF44-4DC6-BAFD-4D8823BCD025}" type="presParOf" srcId="{7037D71A-CDAA-45FA-9BD1-623112933023}" destId="{D0A331B4-9884-4D39-8DA3-32CFD1B475B6}" srcOrd="4" destOrd="0" presId="urn:microsoft.com/office/officeart/2005/8/layout/cycle4"/>
    <dgm:cxn modelId="{9E14227E-5A5A-4C58-9E05-86EA0BE9FCB6}" type="presParOf" srcId="{B5EDEBE8-DC23-4572-94CD-5D211AA45EF5}" destId="{BBE9576D-1FEF-4C28-A8DB-CCF7EFA7EE89}" srcOrd="2" destOrd="0" presId="urn:microsoft.com/office/officeart/2005/8/layout/cycle4"/>
    <dgm:cxn modelId="{CEE7E0B5-68B1-4145-A210-DCDD46E386DA}" type="presParOf" srcId="{B5EDEBE8-DC23-4572-94CD-5D211AA45EF5}" destId="{4E366274-CC46-44D8-BC7C-7AA4B183AC7B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C48BEE-DE74-4C89-96F5-887B3A6824B0}" type="doc">
      <dgm:prSet loTypeId="urn:microsoft.com/office/officeart/2005/8/layout/cycle2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4FF7A395-E0B8-4272-A033-394361C3DC10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8214FA14-35C1-45DD-9B9A-B4713EAA796F}" type="parTrans" cxnId="{65D4B355-239B-46CB-AB93-244E02133599}">
      <dgm:prSet/>
      <dgm:spPr/>
      <dgm:t>
        <a:bodyPr/>
        <a:lstStyle/>
        <a:p>
          <a:endParaRPr lang="cs-CZ"/>
        </a:p>
      </dgm:t>
    </dgm:pt>
    <dgm:pt modelId="{8A9CEF0F-ED51-4356-A370-1BECA05104A9}" type="sibTrans" cxnId="{65D4B355-239B-46CB-AB93-244E02133599}">
      <dgm:prSet/>
      <dgm:spPr/>
      <dgm:t>
        <a:bodyPr/>
        <a:lstStyle/>
        <a:p>
          <a:endParaRPr lang="cs-CZ"/>
        </a:p>
      </dgm:t>
    </dgm:pt>
    <dgm:pt modelId="{BE40A380-5F95-490A-8B0B-A3BADB6B3E5C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51CCF96A-1BBE-4439-BA1E-9C2E53911657}" type="parTrans" cxnId="{C9579158-F85F-4732-8A8D-17DDCE475F40}">
      <dgm:prSet/>
      <dgm:spPr/>
      <dgm:t>
        <a:bodyPr/>
        <a:lstStyle/>
        <a:p>
          <a:endParaRPr lang="cs-CZ"/>
        </a:p>
      </dgm:t>
    </dgm:pt>
    <dgm:pt modelId="{6195811F-5B32-4BB9-A211-AEC0213ED917}" type="sibTrans" cxnId="{C9579158-F85F-4732-8A8D-17DDCE475F40}">
      <dgm:prSet/>
      <dgm:spPr/>
      <dgm:t>
        <a:bodyPr/>
        <a:lstStyle/>
        <a:p>
          <a:endParaRPr lang="cs-CZ"/>
        </a:p>
      </dgm:t>
    </dgm:pt>
    <dgm:pt modelId="{8CE2EF26-B991-4E63-B716-8FBE2A90263F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756C0A3F-DEBE-4643-AA7D-7AEF20E7844F}" type="parTrans" cxnId="{E6E181B1-DA5F-4FD5-A6E6-7946B0BE7F38}">
      <dgm:prSet/>
      <dgm:spPr/>
      <dgm:t>
        <a:bodyPr/>
        <a:lstStyle/>
        <a:p>
          <a:endParaRPr lang="cs-CZ"/>
        </a:p>
      </dgm:t>
    </dgm:pt>
    <dgm:pt modelId="{F0D77F82-40F5-4140-920B-8DBE4FD28961}" type="sibTrans" cxnId="{E6E181B1-DA5F-4FD5-A6E6-7946B0BE7F38}">
      <dgm:prSet/>
      <dgm:spPr/>
      <dgm:t>
        <a:bodyPr/>
        <a:lstStyle/>
        <a:p>
          <a:endParaRPr lang="cs-CZ"/>
        </a:p>
      </dgm:t>
    </dgm:pt>
    <dgm:pt modelId="{2FD11A3B-252D-4E88-9F5E-BEABE164D049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C3396F95-E233-4EEE-B1AD-65B0AF772C36}" type="parTrans" cxnId="{3D8DDFDF-0324-456A-A49E-F86881962F3D}">
      <dgm:prSet/>
      <dgm:spPr/>
      <dgm:t>
        <a:bodyPr/>
        <a:lstStyle/>
        <a:p>
          <a:endParaRPr lang="cs-CZ"/>
        </a:p>
      </dgm:t>
    </dgm:pt>
    <dgm:pt modelId="{58847E89-A716-4A98-9BE3-158FDFC97136}" type="sibTrans" cxnId="{3D8DDFDF-0324-456A-A49E-F86881962F3D}">
      <dgm:prSet/>
      <dgm:spPr/>
      <dgm:t>
        <a:bodyPr/>
        <a:lstStyle/>
        <a:p>
          <a:endParaRPr lang="cs-CZ"/>
        </a:p>
      </dgm:t>
    </dgm:pt>
    <dgm:pt modelId="{577BB93F-1075-4EF6-A66F-1960AED4A97A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C1A69FF8-A104-4D9E-814B-E5243F6D1BEA}" type="parTrans" cxnId="{FE16A93A-FBAA-477E-9F7A-1F3F9C3EE901}">
      <dgm:prSet/>
      <dgm:spPr/>
      <dgm:t>
        <a:bodyPr/>
        <a:lstStyle/>
        <a:p>
          <a:endParaRPr lang="cs-CZ"/>
        </a:p>
      </dgm:t>
    </dgm:pt>
    <dgm:pt modelId="{4FA5A2DE-41BF-42D3-BAF9-45B4A054828C}" type="sibTrans" cxnId="{FE16A93A-FBAA-477E-9F7A-1F3F9C3EE901}">
      <dgm:prSet/>
      <dgm:spPr/>
      <dgm:t>
        <a:bodyPr/>
        <a:lstStyle/>
        <a:p>
          <a:endParaRPr lang="cs-CZ"/>
        </a:p>
      </dgm:t>
    </dgm:pt>
    <dgm:pt modelId="{75D41891-7538-4934-BE44-DC458AB12CCC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BD24AAA7-A9C9-4E4F-A69D-78451C1F791E}" type="parTrans" cxnId="{F15BD5D3-268F-4B57-A877-2DCAF591A307}">
      <dgm:prSet/>
      <dgm:spPr/>
      <dgm:t>
        <a:bodyPr/>
        <a:lstStyle/>
        <a:p>
          <a:endParaRPr lang="cs-CZ"/>
        </a:p>
      </dgm:t>
    </dgm:pt>
    <dgm:pt modelId="{54684612-572D-44E9-BEA4-AE1745438DDC}" type="sibTrans" cxnId="{F15BD5D3-268F-4B57-A877-2DCAF591A307}">
      <dgm:prSet/>
      <dgm:spPr/>
      <dgm:t>
        <a:bodyPr/>
        <a:lstStyle/>
        <a:p>
          <a:endParaRPr lang="cs-CZ"/>
        </a:p>
      </dgm:t>
    </dgm:pt>
    <dgm:pt modelId="{2B0E84ED-6A17-41DE-8C96-27136CE1E222}">
      <dgm:prSet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2C917BDA-276F-4C1B-99C5-F23EA70D3213}" type="parTrans" cxnId="{F7AF7C0E-798A-4B21-A739-F76275055BC0}">
      <dgm:prSet/>
      <dgm:spPr/>
      <dgm:t>
        <a:bodyPr/>
        <a:lstStyle/>
        <a:p>
          <a:endParaRPr lang="cs-CZ"/>
        </a:p>
      </dgm:t>
    </dgm:pt>
    <dgm:pt modelId="{D5733AAD-D210-4F21-B90C-A4F0400A59F0}" type="sibTrans" cxnId="{F7AF7C0E-798A-4B21-A739-F76275055BC0}">
      <dgm:prSet/>
      <dgm:spPr/>
      <dgm:t>
        <a:bodyPr/>
        <a:lstStyle/>
        <a:p>
          <a:endParaRPr lang="cs-CZ"/>
        </a:p>
      </dgm:t>
    </dgm:pt>
    <dgm:pt modelId="{F3C6730B-FC86-4475-8B45-3C5CB80F800E}">
      <dgm:prSet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DEB91F43-2614-4E94-BE93-469D305B8D1E}" type="parTrans" cxnId="{7F1A3401-236A-4056-8296-F9B5C0747B51}">
      <dgm:prSet/>
      <dgm:spPr/>
      <dgm:t>
        <a:bodyPr/>
        <a:lstStyle/>
        <a:p>
          <a:endParaRPr lang="cs-CZ"/>
        </a:p>
      </dgm:t>
    </dgm:pt>
    <dgm:pt modelId="{5266778E-9C00-4A53-8C73-FD336D7CD2AD}" type="sibTrans" cxnId="{7F1A3401-236A-4056-8296-F9B5C0747B51}">
      <dgm:prSet/>
      <dgm:spPr/>
      <dgm:t>
        <a:bodyPr/>
        <a:lstStyle/>
        <a:p>
          <a:endParaRPr lang="cs-CZ"/>
        </a:p>
      </dgm:t>
    </dgm:pt>
    <dgm:pt modelId="{6600B1E0-A4A7-4D8E-867C-0F467E6CBE52}">
      <dgm:prSet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4B94E8B1-19A5-47D0-B437-5D6CFA7AB56F}" type="parTrans" cxnId="{B299665B-E4ED-45C6-9EC7-D83759119DB2}">
      <dgm:prSet/>
      <dgm:spPr/>
      <dgm:t>
        <a:bodyPr/>
        <a:lstStyle/>
        <a:p>
          <a:endParaRPr lang="cs-CZ"/>
        </a:p>
      </dgm:t>
    </dgm:pt>
    <dgm:pt modelId="{689F0336-871F-403D-A5DC-14421F78B3B8}" type="sibTrans" cxnId="{B299665B-E4ED-45C6-9EC7-D83759119DB2}">
      <dgm:prSet/>
      <dgm:spPr/>
      <dgm:t>
        <a:bodyPr/>
        <a:lstStyle/>
        <a:p>
          <a:endParaRPr lang="cs-CZ"/>
        </a:p>
      </dgm:t>
    </dgm:pt>
    <dgm:pt modelId="{148320B1-A859-46AB-B2B2-CBB891DDD69F}">
      <dgm:prSet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9D4ED1B8-4B70-409C-AFB0-40B4E7011327}" type="parTrans" cxnId="{8410F9E0-4B51-4B4F-85CB-49D5EDD28DFB}">
      <dgm:prSet/>
      <dgm:spPr/>
      <dgm:t>
        <a:bodyPr/>
        <a:lstStyle/>
        <a:p>
          <a:endParaRPr lang="cs-CZ"/>
        </a:p>
      </dgm:t>
    </dgm:pt>
    <dgm:pt modelId="{45386DAE-A195-4659-B075-335C7775EAE4}" type="sibTrans" cxnId="{8410F9E0-4B51-4B4F-85CB-49D5EDD28DFB}">
      <dgm:prSet/>
      <dgm:spPr/>
      <dgm:t>
        <a:bodyPr/>
        <a:lstStyle/>
        <a:p>
          <a:endParaRPr lang="cs-CZ"/>
        </a:p>
      </dgm:t>
    </dgm:pt>
    <dgm:pt modelId="{59AE45C8-64A3-47F2-BCA8-678FF3899FA4}">
      <dgm:prSet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F927C36A-EB6D-4D88-91F2-7E8D5057F6C2}" type="parTrans" cxnId="{B12ECF1C-0074-4D8F-889B-A00BAF795FD9}">
      <dgm:prSet/>
      <dgm:spPr/>
      <dgm:t>
        <a:bodyPr/>
        <a:lstStyle/>
        <a:p>
          <a:endParaRPr lang="cs-CZ"/>
        </a:p>
      </dgm:t>
    </dgm:pt>
    <dgm:pt modelId="{894B5D32-D7B6-4D39-ACB6-1705824C8A79}" type="sibTrans" cxnId="{B12ECF1C-0074-4D8F-889B-A00BAF795FD9}">
      <dgm:prSet/>
      <dgm:spPr/>
      <dgm:t>
        <a:bodyPr/>
        <a:lstStyle/>
        <a:p>
          <a:endParaRPr lang="cs-CZ"/>
        </a:p>
      </dgm:t>
    </dgm:pt>
    <dgm:pt modelId="{E6952A04-0576-4AD4-9DC7-4D709D7D55FB}">
      <dgm:prSet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D60FB6A5-0369-476A-BE33-FBCD59A5AE26}" type="parTrans" cxnId="{F96A1681-4D0E-4373-8242-13A0A00B58FB}">
      <dgm:prSet/>
      <dgm:spPr/>
      <dgm:t>
        <a:bodyPr/>
        <a:lstStyle/>
        <a:p>
          <a:endParaRPr lang="cs-CZ"/>
        </a:p>
      </dgm:t>
    </dgm:pt>
    <dgm:pt modelId="{9295CF72-07C5-42E6-A5E8-B91C2630A5A8}" type="sibTrans" cxnId="{F96A1681-4D0E-4373-8242-13A0A00B58FB}">
      <dgm:prSet/>
      <dgm:spPr/>
      <dgm:t>
        <a:bodyPr/>
        <a:lstStyle/>
        <a:p>
          <a:endParaRPr lang="cs-CZ"/>
        </a:p>
      </dgm:t>
    </dgm:pt>
    <dgm:pt modelId="{9C735780-CD57-4F81-B61C-5B58A0BE515A}" type="pres">
      <dgm:prSet presAssocID="{9AC48BEE-DE74-4C89-96F5-887B3A6824B0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F06B7A-14EA-4D14-B3BC-6CF837F7BEAD}" type="pres">
      <dgm:prSet presAssocID="{4FF7A395-E0B8-4272-A033-394361C3DC10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146592-1086-4589-B9EB-37978D7A29C1}" type="pres">
      <dgm:prSet presAssocID="{8A9CEF0F-ED51-4356-A370-1BECA05104A9}" presName="sibTrans" presStyleLbl="sibTrans2D1" presStyleIdx="0" presStyleCnt="12"/>
      <dgm:spPr/>
      <dgm:t>
        <a:bodyPr/>
        <a:lstStyle/>
        <a:p>
          <a:endParaRPr lang="cs-CZ"/>
        </a:p>
      </dgm:t>
    </dgm:pt>
    <dgm:pt modelId="{892D9DFD-2F10-4175-93AF-E4F1258E9AAB}" type="pres">
      <dgm:prSet presAssocID="{8A9CEF0F-ED51-4356-A370-1BECA05104A9}" presName="connectorText" presStyleLbl="sibTrans2D1" presStyleIdx="0" presStyleCnt="12"/>
      <dgm:spPr/>
      <dgm:t>
        <a:bodyPr/>
        <a:lstStyle/>
        <a:p>
          <a:endParaRPr lang="cs-CZ"/>
        </a:p>
      </dgm:t>
    </dgm:pt>
    <dgm:pt modelId="{B1AA6DCB-9F88-4B58-B534-4656495B8B20}" type="pres">
      <dgm:prSet presAssocID="{BE40A380-5F95-490A-8B0B-A3BADB6B3E5C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A56592-117B-450D-9C9C-DB0CA6CDB125}" type="pres">
      <dgm:prSet presAssocID="{6195811F-5B32-4BB9-A211-AEC0213ED917}" presName="sibTrans" presStyleLbl="sibTrans2D1" presStyleIdx="1" presStyleCnt="12"/>
      <dgm:spPr/>
      <dgm:t>
        <a:bodyPr/>
        <a:lstStyle/>
        <a:p>
          <a:endParaRPr lang="cs-CZ"/>
        </a:p>
      </dgm:t>
    </dgm:pt>
    <dgm:pt modelId="{CC7059D8-FD72-41AA-A94A-EBEFDCD7D455}" type="pres">
      <dgm:prSet presAssocID="{6195811F-5B32-4BB9-A211-AEC0213ED917}" presName="connectorText" presStyleLbl="sibTrans2D1" presStyleIdx="1" presStyleCnt="12"/>
      <dgm:spPr/>
      <dgm:t>
        <a:bodyPr/>
        <a:lstStyle/>
        <a:p>
          <a:endParaRPr lang="cs-CZ"/>
        </a:p>
      </dgm:t>
    </dgm:pt>
    <dgm:pt modelId="{B6EA83C3-41E1-4098-853C-99524E9A3FA9}" type="pres">
      <dgm:prSet presAssocID="{8CE2EF26-B991-4E63-B716-8FBE2A90263F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E9E2B6-8EBB-4B70-AE24-708F58FECA83}" type="pres">
      <dgm:prSet presAssocID="{F0D77F82-40F5-4140-920B-8DBE4FD28961}" presName="sibTrans" presStyleLbl="sibTrans2D1" presStyleIdx="2" presStyleCnt="12"/>
      <dgm:spPr/>
      <dgm:t>
        <a:bodyPr/>
        <a:lstStyle/>
        <a:p>
          <a:endParaRPr lang="cs-CZ"/>
        </a:p>
      </dgm:t>
    </dgm:pt>
    <dgm:pt modelId="{09D69411-7BDF-444D-98DB-D275231B0700}" type="pres">
      <dgm:prSet presAssocID="{F0D77F82-40F5-4140-920B-8DBE4FD28961}" presName="connectorText" presStyleLbl="sibTrans2D1" presStyleIdx="2" presStyleCnt="12"/>
      <dgm:spPr/>
      <dgm:t>
        <a:bodyPr/>
        <a:lstStyle/>
        <a:p>
          <a:endParaRPr lang="cs-CZ"/>
        </a:p>
      </dgm:t>
    </dgm:pt>
    <dgm:pt modelId="{78B36F80-FDE4-4AD2-A40B-212A0C5057AC}" type="pres">
      <dgm:prSet presAssocID="{2FD11A3B-252D-4E88-9F5E-BEABE164D049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39B480-20E6-4036-8136-0BA49E7D56A9}" type="pres">
      <dgm:prSet presAssocID="{58847E89-A716-4A98-9BE3-158FDFC97136}" presName="sibTrans" presStyleLbl="sibTrans2D1" presStyleIdx="3" presStyleCnt="12"/>
      <dgm:spPr/>
      <dgm:t>
        <a:bodyPr/>
        <a:lstStyle/>
        <a:p>
          <a:endParaRPr lang="cs-CZ"/>
        </a:p>
      </dgm:t>
    </dgm:pt>
    <dgm:pt modelId="{F7C17860-0CBA-430F-BEFC-BC73E7E287A6}" type="pres">
      <dgm:prSet presAssocID="{58847E89-A716-4A98-9BE3-158FDFC97136}" presName="connectorText" presStyleLbl="sibTrans2D1" presStyleIdx="3" presStyleCnt="12"/>
      <dgm:spPr/>
      <dgm:t>
        <a:bodyPr/>
        <a:lstStyle/>
        <a:p>
          <a:endParaRPr lang="cs-CZ"/>
        </a:p>
      </dgm:t>
    </dgm:pt>
    <dgm:pt modelId="{E2ABC3C6-684B-4F50-9362-6796AB394E51}" type="pres">
      <dgm:prSet presAssocID="{577BB93F-1075-4EF6-A66F-1960AED4A97A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203F0F-12CC-4A99-92AF-45ADF0A10592}" type="pres">
      <dgm:prSet presAssocID="{4FA5A2DE-41BF-42D3-BAF9-45B4A054828C}" presName="sibTrans" presStyleLbl="sibTrans2D1" presStyleIdx="4" presStyleCnt="12"/>
      <dgm:spPr/>
      <dgm:t>
        <a:bodyPr/>
        <a:lstStyle/>
        <a:p>
          <a:endParaRPr lang="cs-CZ"/>
        </a:p>
      </dgm:t>
    </dgm:pt>
    <dgm:pt modelId="{586E7C89-2346-47F5-B1F6-085AD6B04950}" type="pres">
      <dgm:prSet presAssocID="{4FA5A2DE-41BF-42D3-BAF9-45B4A054828C}" presName="connectorText" presStyleLbl="sibTrans2D1" presStyleIdx="4" presStyleCnt="12"/>
      <dgm:spPr/>
      <dgm:t>
        <a:bodyPr/>
        <a:lstStyle/>
        <a:p>
          <a:endParaRPr lang="cs-CZ"/>
        </a:p>
      </dgm:t>
    </dgm:pt>
    <dgm:pt modelId="{76F15C39-01E0-4358-A05F-E5F4F6B8250D}" type="pres">
      <dgm:prSet presAssocID="{75D41891-7538-4934-BE44-DC458AB12CCC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EB1EF8-D0B7-4674-9E5F-B9D716372E83}" type="pres">
      <dgm:prSet presAssocID="{54684612-572D-44E9-BEA4-AE1745438DDC}" presName="sibTrans" presStyleLbl="sibTrans2D1" presStyleIdx="5" presStyleCnt="12"/>
      <dgm:spPr/>
      <dgm:t>
        <a:bodyPr/>
        <a:lstStyle/>
        <a:p>
          <a:endParaRPr lang="cs-CZ"/>
        </a:p>
      </dgm:t>
    </dgm:pt>
    <dgm:pt modelId="{E81701EF-EEBB-436F-B69E-C2943103911E}" type="pres">
      <dgm:prSet presAssocID="{54684612-572D-44E9-BEA4-AE1745438DDC}" presName="connectorText" presStyleLbl="sibTrans2D1" presStyleIdx="5" presStyleCnt="12"/>
      <dgm:spPr/>
      <dgm:t>
        <a:bodyPr/>
        <a:lstStyle/>
        <a:p>
          <a:endParaRPr lang="cs-CZ"/>
        </a:p>
      </dgm:t>
    </dgm:pt>
    <dgm:pt modelId="{7FC85347-BD53-46E8-9276-27C16C138043}" type="pres">
      <dgm:prSet presAssocID="{2B0E84ED-6A17-41DE-8C96-27136CE1E222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D4EC17-05E5-460A-BEFF-E23BC7E73229}" type="pres">
      <dgm:prSet presAssocID="{D5733AAD-D210-4F21-B90C-A4F0400A59F0}" presName="sibTrans" presStyleLbl="sibTrans2D1" presStyleIdx="6" presStyleCnt="12"/>
      <dgm:spPr/>
      <dgm:t>
        <a:bodyPr/>
        <a:lstStyle/>
        <a:p>
          <a:endParaRPr lang="cs-CZ"/>
        </a:p>
      </dgm:t>
    </dgm:pt>
    <dgm:pt modelId="{09B744F1-FA62-4BB4-BC5C-B8B2C0D142ED}" type="pres">
      <dgm:prSet presAssocID="{D5733AAD-D210-4F21-B90C-A4F0400A59F0}" presName="connectorText" presStyleLbl="sibTrans2D1" presStyleIdx="6" presStyleCnt="12"/>
      <dgm:spPr/>
      <dgm:t>
        <a:bodyPr/>
        <a:lstStyle/>
        <a:p>
          <a:endParaRPr lang="cs-CZ"/>
        </a:p>
      </dgm:t>
    </dgm:pt>
    <dgm:pt modelId="{C1C3250E-8D6A-40D8-B363-6F3BD1724322}" type="pres">
      <dgm:prSet presAssocID="{F3C6730B-FC86-4475-8B45-3C5CB80F800E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0C23DA-4C2A-4D59-B5E8-9DAB9CE78E58}" type="pres">
      <dgm:prSet presAssocID="{5266778E-9C00-4A53-8C73-FD336D7CD2AD}" presName="sibTrans" presStyleLbl="sibTrans2D1" presStyleIdx="7" presStyleCnt="12"/>
      <dgm:spPr/>
      <dgm:t>
        <a:bodyPr/>
        <a:lstStyle/>
        <a:p>
          <a:endParaRPr lang="cs-CZ"/>
        </a:p>
      </dgm:t>
    </dgm:pt>
    <dgm:pt modelId="{E1D53243-591A-4FA0-92B4-7B02BA5B8482}" type="pres">
      <dgm:prSet presAssocID="{5266778E-9C00-4A53-8C73-FD336D7CD2AD}" presName="connectorText" presStyleLbl="sibTrans2D1" presStyleIdx="7" presStyleCnt="12"/>
      <dgm:spPr/>
      <dgm:t>
        <a:bodyPr/>
        <a:lstStyle/>
        <a:p>
          <a:endParaRPr lang="cs-CZ"/>
        </a:p>
      </dgm:t>
    </dgm:pt>
    <dgm:pt modelId="{48692DA3-537E-4EC8-BC7C-40E3A64FB148}" type="pres">
      <dgm:prSet presAssocID="{6600B1E0-A4A7-4D8E-867C-0F467E6CBE52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2BD2C0-D70D-470B-A8F5-AEB379929F94}" type="pres">
      <dgm:prSet presAssocID="{689F0336-871F-403D-A5DC-14421F78B3B8}" presName="sibTrans" presStyleLbl="sibTrans2D1" presStyleIdx="8" presStyleCnt="12"/>
      <dgm:spPr/>
      <dgm:t>
        <a:bodyPr/>
        <a:lstStyle/>
        <a:p>
          <a:endParaRPr lang="cs-CZ"/>
        </a:p>
      </dgm:t>
    </dgm:pt>
    <dgm:pt modelId="{9D41B1AE-9F7C-4CEC-BC37-89CA95166208}" type="pres">
      <dgm:prSet presAssocID="{689F0336-871F-403D-A5DC-14421F78B3B8}" presName="connectorText" presStyleLbl="sibTrans2D1" presStyleIdx="8" presStyleCnt="12"/>
      <dgm:spPr/>
      <dgm:t>
        <a:bodyPr/>
        <a:lstStyle/>
        <a:p>
          <a:endParaRPr lang="cs-CZ"/>
        </a:p>
      </dgm:t>
    </dgm:pt>
    <dgm:pt modelId="{CB11DA2A-B1AE-4408-8D39-0F71FCE37FEE}" type="pres">
      <dgm:prSet presAssocID="{148320B1-A859-46AB-B2B2-CBB891DDD69F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395A0F-72F5-454C-A7A9-73451339AE26}" type="pres">
      <dgm:prSet presAssocID="{45386DAE-A195-4659-B075-335C7775EAE4}" presName="sibTrans" presStyleLbl="sibTrans2D1" presStyleIdx="9" presStyleCnt="12"/>
      <dgm:spPr/>
      <dgm:t>
        <a:bodyPr/>
        <a:lstStyle/>
        <a:p>
          <a:endParaRPr lang="cs-CZ"/>
        </a:p>
      </dgm:t>
    </dgm:pt>
    <dgm:pt modelId="{47E139AE-55EE-4346-B920-90B392B567B0}" type="pres">
      <dgm:prSet presAssocID="{45386DAE-A195-4659-B075-335C7775EAE4}" presName="connectorText" presStyleLbl="sibTrans2D1" presStyleIdx="9" presStyleCnt="12"/>
      <dgm:spPr/>
      <dgm:t>
        <a:bodyPr/>
        <a:lstStyle/>
        <a:p>
          <a:endParaRPr lang="cs-CZ"/>
        </a:p>
      </dgm:t>
    </dgm:pt>
    <dgm:pt modelId="{9ECC438D-F962-4102-8032-E964D970633D}" type="pres">
      <dgm:prSet presAssocID="{59AE45C8-64A3-47F2-BCA8-678FF3899FA4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910EAE-18AB-412E-BA8C-5D85FFBC6135}" type="pres">
      <dgm:prSet presAssocID="{894B5D32-D7B6-4D39-ACB6-1705824C8A79}" presName="sibTrans" presStyleLbl="sibTrans2D1" presStyleIdx="10" presStyleCnt="12"/>
      <dgm:spPr/>
      <dgm:t>
        <a:bodyPr/>
        <a:lstStyle/>
        <a:p>
          <a:endParaRPr lang="cs-CZ"/>
        </a:p>
      </dgm:t>
    </dgm:pt>
    <dgm:pt modelId="{97986DC8-68CC-4B6C-B0E6-6C347220A874}" type="pres">
      <dgm:prSet presAssocID="{894B5D32-D7B6-4D39-ACB6-1705824C8A79}" presName="connectorText" presStyleLbl="sibTrans2D1" presStyleIdx="10" presStyleCnt="12"/>
      <dgm:spPr/>
      <dgm:t>
        <a:bodyPr/>
        <a:lstStyle/>
        <a:p>
          <a:endParaRPr lang="cs-CZ"/>
        </a:p>
      </dgm:t>
    </dgm:pt>
    <dgm:pt modelId="{3EDA7FD9-B000-426D-A5F7-6163307C4587}" type="pres">
      <dgm:prSet presAssocID="{E6952A04-0576-4AD4-9DC7-4D709D7D55FB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15B118-9E20-48E7-87E4-10242C872E2D}" type="pres">
      <dgm:prSet presAssocID="{9295CF72-07C5-42E6-A5E8-B91C2630A5A8}" presName="sibTrans" presStyleLbl="sibTrans2D1" presStyleIdx="11" presStyleCnt="12"/>
      <dgm:spPr/>
      <dgm:t>
        <a:bodyPr/>
        <a:lstStyle/>
        <a:p>
          <a:endParaRPr lang="cs-CZ"/>
        </a:p>
      </dgm:t>
    </dgm:pt>
    <dgm:pt modelId="{BF2995F2-C8B7-40C7-9420-D598A11B9188}" type="pres">
      <dgm:prSet presAssocID="{9295CF72-07C5-42E6-A5E8-B91C2630A5A8}" presName="connectorText" presStyleLbl="sibTrans2D1" presStyleIdx="11" presStyleCnt="12"/>
      <dgm:spPr/>
      <dgm:t>
        <a:bodyPr/>
        <a:lstStyle/>
        <a:p>
          <a:endParaRPr lang="cs-CZ"/>
        </a:p>
      </dgm:t>
    </dgm:pt>
  </dgm:ptLst>
  <dgm:cxnLst>
    <dgm:cxn modelId="{69709637-DE8B-437F-86AF-3A1EFCC22AD3}" type="presOf" srcId="{2FD11A3B-252D-4E88-9F5E-BEABE164D049}" destId="{78B36F80-FDE4-4AD2-A40B-212A0C5057AC}" srcOrd="0" destOrd="0" presId="urn:microsoft.com/office/officeart/2005/8/layout/cycle2"/>
    <dgm:cxn modelId="{FE16A93A-FBAA-477E-9F7A-1F3F9C3EE901}" srcId="{9AC48BEE-DE74-4C89-96F5-887B3A6824B0}" destId="{577BB93F-1075-4EF6-A66F-1960AED4A97A}" srcOrd="4" destOrd="0" parTransId="{C1A69FF8-A104-4D9E-814B-E5243F6D1BEA}" sibTransId="{4FA5A2DE-41BF-42D3-BAF9-45B4A054828C}"/>
    <dgm:cxn modelId="{D5750830-A979-42B3-83BF-8962EE124EBB}" type="presOf" srcId="{4FF7A395-E0B8-4272-A033-394361C3DC10}" destId="{4DF06B7A-14EA-4D14-B3BC-6CF837F7BEAD}" srcOrd="0" destOrd="0" presId="urn:microsoft.com/office/officeart/2005/8/layout/cycle2"/>
    <dgm:cxn modelId="{5079CDCA-376A-4D52-87C1-53A7D313A800}" type="presOf" srcId="{59AE45C8-64A3-47F2-BCA8-678FF3899FA4}" destId="{9ECC438D-F962-4102-8032-E964D970633D}" srcOrd="0" destOrd="0" presId="urn:microsoft.com/office/officeart/2005/8/layout/cycle2"/>
    <dgm:cxn modelId="{4FD6D5D7-3CED-4171-9FAB-5BF733BDE664}" type="presOf" srcId="{4FA5A2DE-41BF-42D3-BAF9-45B4A054828C}" destId="{8E203F0F-12CC-4A99-92AF-45ADF0A10592}" srcOrd="0" destOrd="0" presId="urn:microsoft.com/office/officeart/2005/8/layout/cycle2"/>
    <dgm:cxn modelId="{60ED9C82-50BA-4465-8CC7-CB1BAD9278D6}" type="presOf" srcId="{9AC48BEE-DE74-4C89-96F5-887B3A6824B0}" destId="{9C735780-CD57-4F81-B61C-5B58A0BE515A}" srcOrd="0" destOrd="0" presId="urn:microsoft.com/office/officeart/2005/8/layout/cycle2"/>
    <dgm:cxn modelId="{8D3079F8-12B6-47DE-8866-C2154C56780B}" type="presOf" srcId="{F0D77F82-40F5-4140-920B-8DBE4FD28961}" destId="{09D69411-7BDF-444D-98DB-D275231B0700}" srcOrd="1" destOrd="0" presId="urn:microsoft.com/office/officeart/2005/8/layout/cycle2"/>
    <dgm:cxn modelId="{59A8636F-DEC4-4614-9894-48BB1B9F8210}" type="presOf" srcId="{689F0336-871F-403D-A5DC-14421F78B3B8}" destId="{BF2BD2C0-D70D-470B-A8F5-AEB379929F94}" srcOrd="0" destOrd="0" presId="urn:microsoft.com/office/officeart/2005/8/layout/cycle2"/>
    <dgm:cxn modelId="{5966DEC9-9F10-4218-8664-E3C7DDE3DDE0}" type="presOf" srcId="{5266778E-9C00-4A53-8C73-FD336D7CD2AD}" destId="{E1D53243-591A-4FA0-92B4-7B02BA5B8482}" srcOrd="1" destOrd="0" presId="urn:microsoft.com/office/officeart/2005/8/layout/cycle2"/>
    <dgm:cxn modelId="{A53C4939-336A-4749-B50A-C27DE0A9C936}" type="presOf" srcId="{894B5D32-D7B6-4D39-ACB6-1705824C8A79}" destId="{00910EAE-18AB-412E-BA8C-5D85FFBC6135}" srcOrd="0" destOrd="0" presId="urn:microsoft.com/office/officeart/2005/8/layout/cycle2"/>
    <dgm:cxn modelId="{C14E69B8-9F9D-471C-8C9E-003FEED91E6E}" type="presOf" srcId="{F3C6730B-FC86-4475-8B45-3C5CB80F800E}" destId="{C1C3250E-8D6A-40D8-B363-6F3BD1724322}" srcOrd="0" destOrd="0" presId="urn:microsoft.com/office/officeart/2005/8/layout/cycle2"/>
    <dgm:cxn modelId="{BA05DA4D-6843-4822-99B5-D8B88A68673B}" type="presOf" srcId="{148320B1-A859-46AB-B2B2-CBB891DDD69F}" destId="{CB11DA2A-B1AE-4408-8D39-0F71FCE37FEE}" srcOrd="0" destOrd="0" presId="urn:microsoft.com/office/officeart/2005/8/layout/cycle2"/>
    <dgm:cxn modelId="{E6E181B1-DA5F-4FD5-A6E6-7946B0BE7F38}" srcId="{9AC48BEE-DE74-4C89-96F5-887B3A6824B0}" destId="{8CE2EF26-B991-4E63-B716-8FBE2A90263F}" srcOrd="2" destOrd="0" parTransId="{756C0A3F-DEBE-4643-AA7D-7AEF20E7844F}" sibTransId="{F0D77F82-40F5-4140-920B-8DBE4FD28961}"/>
    <dgm:cxn modelId="{10706038-8431-40BA-98EF-47BCE2060786}" type="presOf" srcId="{4FA5A2DE-41BF-42D3-BAF9-45B4A054828C}" destId="{586E7C89-2346-47F5-B1F6-085AD6B04950}" srcOrd="1" destOrd="0" presId="urn:microsoft.com/office/officeart/2005/8/layout/cycle2"/>
    <dgm:cxn modelId="{DD1DEC41-7431-475E-B438-9EA1444A20CD}" type="presOf" srcId="{2B0E84ED-6A17-41DE-8C96-27136CE1E222}" destId="{7FC85347-BD53-46E8-9276-27C16C138043}" srcOrd="0" destOrd="0" presId="urn:microsoft.com/office/officeart/2005/8/layout/cycle2"/>
    <dgm:cxn modelId="{3D8DDFDF-0324-456A-A49E-F86881962F3D}" srcId="{9AC48BEE-DE74-4C89-96F5-887B3A6824B0}" destId="{2FD11A3B-252D-4E88-9F5E-BEABE164D049}" srcOrd="3" destOrd="0" parTransId="{C3396F95-E233-4EEE-B1AD-65B0AF772C36}" sibTransId="{58847E89-A716-4A98-9BE3-158FDFC97136}"/>
    <dgm:cxn modelId="{53AD0FE5-BB6A-4A86-A18F-7D1F7933B18E}" type="presOf" srcId="{E6952A04-0576-4AD4-9DC7-4D709D7D55FB}" destId="{3EDA7FD9-B000-426D-A5F7-6163307C4587}" srcOrd="0" destOrd="0" presId="urn:microsoft.com/office/officeart/2005/8/layout/cycle2"/>
    <dgm:cxn modelId="{556A901B-01BF-42F0-A3EF-7CF29726B2BB}" type="presOf" srcId="{577BB93F-1075-4EF6-A66F-1960AED4A97A}" destId="{E2ABC3C6-684B-4F50-9362-6796AB394E51}" srcOrd="0" destOrd="0" presId="urn:microsoft.com/office/officeart/2005/8/layout/cycle2"/>
    <dgm:cxn modelId="{03C21C50-488F-445A-8B45-660C532D74A0}" type="presOf" srcId="{5266778E-9C00-4A53-8C73-FD336D7CD2AD}" destId="{5A0C23DA-4C2A-4D59-B5E8-9DAB9CE78E58}" srcOrd="0" destOrd="0" presId="urn:microsoft.com/office/officeart/2005/8/layout/cycle2"/>
    <dgm:cxn modelId="{F6201A91-D206-4917-877A-69F2C39534E3}" type="presOf" srcId="{54684612-572D-44E9-BEA4-AE1745438DDC}" destId="{CAEB1EF8-D0B7-4674-9E5F-B9D716372E83}" srcOrd="0" destOrd="0" presId="urn:microsoft.com/office/officeart/2005/8/layout/cycle2"/>
    <dgm:cxn modelId="{7F1A3401-236A-4056-8296-F9B5C0747B51}" srcId="{9AC48BEE-DE74-4C89-96F5-887B3A6824B0}" destId="{F3C6730B-FC86-4475-8B45-3C5CB80F800E}" srcOrd="7" destOrd="0" parTransId="{DEB91F43-2614-4E94-BE93-469D305B8D1E}" sibTransId="{5266778E-9C00-4A53-8C73-FD336D7CD2AD}"/>
    <dgm:cxn modelId="{CD03C4AA-A62D-4C6B-A79D-AEAFE5A5CA66}" type="presOf" srcId="{BE40A380-5F95-490A-8B0B-A3BADB6B3E5C}" destId="{B1AA6DCB-9F88-4B58-B534-4656495B8B20}" srcOrd="0" destOrd="0" presId="urn:microsoft.com/office/officeart/2005/8/layout/cycle2"/>
    <dgm:cxn modelId="{63BC395F-48DB-48D7-97C5-9E0EE4EF7959}" type="presOf" srcId="{8A9CEF0F-ED51-4356-A370-1BECA05104A9}" destId="{892D9DFD-2F10-4175-93AF-E4F1258E9AAB}" srcOrd="1" destOrd="0" presId="urn:microsoft.com/office/officeart/2005/8/layout/cycle2"/>
    <dgm:cxn modelId="{3513B80D-6D9A-4401-B0F7-4016E5BE30BF}" type="presOf" srcId="{75D41891-7538-4934-BE44-DC458AB12CCC}" destId="{76F15C39-01E0-4358-A05F-E5F4F6B8250D}" srcOrd="0" destOrd="0" presId="urn:microsoft.com/office/officeart/2005/8/layout/cycle2"/>
    <dgm:cxn modelId="{8F7C37BB-3BF5-4E50-A3C5-CD4F36908C4F}" type="presOf" srcId="{894B5D32-D7B6-4D39-ACB6-1705824C8A79}" destId="{97986DC8-68CC-4B6C-B0E6-6C347220A874}" srcOrd="1" destOrd="0" presId="urn:microsoft.com/office/officeart/2005/8/layout/cycle2"/>
    <dgm:cxn modelId="{196AFA9E-F819-4FF2-AB4B-B6790F9C8646}" type="presOf" srcId="{689F0336-871F-403D-A5DC-14421F78B3B8}" destId="{9D41B1AE-9F7C-4CEC-BC37-89CA95166208}" srcOrd="1" destOrd="0" presId="urn:microsoft.com/office/officeart/2005/8/layout/cycle2"/>
    <dgm:cxn modelId="{E1F36C2B-FB7F-4956-AEF0-FE4E0884B89D}" type="presOf" srcId="{58847E89-A716-4A98-9BE3-158FDFC97136}" destId="{1F39B480-20E6-4036-8136-0BA49E7D56A9}" srcOrd="0" destOrd="0" presId="urn:microsoft.com/office/officeart/2005/8/layout/cycle2"/>
    <dgm:cxn modelId="{9D85D682-E116-4D11-A10E-BB519960046D}" type="presOf" srcId="{54684612-572D-44E9-BEA4-AE1745438DDC}" destId="{E81701EF-EEBB-436F-B69E-C2943103911E}" srcOrd="1" destOrd="0" presId="urn:microsoft.com/office/officeart/2005/8/layout/cycle2"/>
    <dgm:cxn modelId="{F7AF7C0E-798A-4B21-A739-F76275055BC0}" srcId="{9AC48BEE-DE74-4C89-96F5-887B3A6824B0}" destId="{2B0E84ED-6A17-41DE-8C96-27136CE1E222}" srcOrd="6" destOrd="0" parTransId="{2C917BDA-276F-4C1B-99C5-F23EA70D3213}" sibTransId="{D5733AAD-D210-4F21-B90C-A4F0400A59F0}"/>
    <dgm:cxn modelId="{B299665B-E4ED-45C6-9EC7-D83759119DB2}" srcId="{9AC48BEE-DE74-4C89-96F5-887B3A6824B0}" destId="{6600B1E0-A4A7-4D8E-867C-0F467E6CBE52}" srcOrd="8" destOrd="0" parTransId="{4B94E8B1-19A5-47D0-B437-5D6CFA7AB56F}" sibTransId="{689F0336-871F-403D-A5DC-14421F78B3B8}"/>
    <dgm:cxn modelId="{A20CF4FC-5CD1-4EE7-B090-FCB0F6D3031B}" type="presOf" srcId="{6195811F-5B32-4BB9-A211-AEC0213ED917}" destId="{03A56592-117B-450D-9C9C-DB0CA6CDB125}" srcOrd="0" destOrd="0" presId="urn:microsoft.com/office/officeart/2005/8/layout/cycle2"/>
    <dgm:cxn modelId="{65D4B355-239B-46CB-AB93-244E02133599}" srcId="{9AC48BEE-DE74-4C89-96F5-887B3A6824B0}" destId="{4FF7A395-E0B8-4272-A033-394361C3DC10}" srcOrd="0" destOrd="0" parTransId="{8214FA14-35C1-45DD-9B9A-B4713EAA796F}" sibTransId="{8A9CEF0F-ED51-4356-A370-1BECA05104A9}"/>
    <dgm:cxn modelId="{FADDC6B8-6B61-4667-96A0-11813B649955}" type="presOf" srcId="{F0D77F82-40F5-4140-920B-8DBE4FD28961}" destId="{86E9E2B6-8EBB-4B70-AE24-708F58FECA83}" srcOrd="0" destOrd="0" presId="urn:microsoft.com/office/officeart/2005/8/layout/cycle2"/>
    <dgm:cxn modelId="{B12ECF1C-0074-4D8F-889B-A00BAF795FD9}" srcId="{9AC48BEE-DE74-4C89-96F5-887B3A6824B0}" destId="{59AE45C8-64A3-47F2-BCA8-678FF3899FA4}" srcOrd="10" destOrd="0" parTransId="{F927C36A-EB6D-4D88-91F2-7E8D5057F6C2}" sibTransId="{894B5D32-D7B6-4D39-ACB6-1705824C8A79}"/>
    <dgm:cxn modelId="{399E633F-F26A-4E22-8F04-4BB19630A316}" type="presOf" srcId="{D5733AAD-D210-4F21-B90C-A4F0400A59F0}" destId="{72D4EC17-05E5-460A-BEFF-E23BC7E73229}" srcOrd="0" destOrd="0" presId="urn:microsoft.com/office/officeart/2005/8/layout/cycle2"/>
    <dgm:cxn modelId="{C9579158-F85F-4732-8A8D-17DDCE475F40}" srcId="{9AC48BEE-DE74-4C89-96F5-887B3A6824B0}" destId="{BE40A380-5F95-490A-8B0B-A3BADB6B3E5C}" srcOrd="1" destOrd="0" parTransId="{51CCF96A-1BBE-4439-BA1E-9C2E53911657}" sibTransId="{6195811F-5B32-4BB9-A211-AEC0213ED917}"/>
    <dgm:cxn modelId="{F96A1681-4D0E-4373-8242-13A0A00B58FB}" srcId="{9AC48BEE-DE74-4C89-96F5-887B3A6824B0}" destId="{E6952A04-0576-4AD4-9DC7-4D709D7D55FB}" srcOrd="11" destOrd="0" parTransId="{D60FB6A5-0369-476A-BE33-FBCD59A5AE26}" sibTransId="{9295CF72-07C5-42E6-A5E8-B91C2630A5A8}"/>
    <dgm:cxn modelId="{02F30F67-91D7-48EE-854F-7803C3C5B086}" type="presOf" srcId="{45386DAE-A195-4659-B075-335C7775EAE4}" destId="{03395A0F-72F5-454C-A7A9-73451339AE26}" srcOrd="0" destOrd="0" presId="urn:microsoft.com/office/officeart/2005/8/layout/cycle2"/>
    <dgm:cxn modelId="{EEB9E8D0-0E6C-492F-B5EC-39CDE91A9334}" type="presOf" srcId="{6600B1E0-A4A7-4D8E-867C-0F467E6CBE52}" destId="{48692DA3-537E-4EC8-BC7C-40E3A64FB148}" srcOrd="0" destOrd="0" presId="urn:microsoft.com/office/officeart/2005/8/layout/cycle2"/>
    <dgm:cxn modelId="{962C664B-8D34-4D85-A250-C16E4760EC85}" type="presOf" srcId="{8CE2EF26-B991-4E63-B716-8FBE2A90263F}" destId="{B6EA83C3-41E1-4098-853C-99524E9A3FA9}" srcOrd="0" destOrd="0" presId="urn:microsoft.com/office/officeart/2005/8/layout/cycle2"/>
    <dgm:cxn modelId="{8BEE6594-2833-4A48-A7DA-D41A278ADEBC}" type="presOf" srcId="{8A9CEF0F-ED51-4356-A370-1BECA05104A9}" destId="{89146592-1086-4589-B9EB-37978D7A29C1}" srcOrd="0" destOrd="0" presId="urn:microsoft.com/office/officeart/2005/8/layout/cycle2"/>
    <dgm:cxn modelId="{99EC80D6-9334-4BBB-9988-8073FB4CC043}" type="presOf" srcId="{45386DAE-A195-4659-B075-335C7775EAE4}" destId="{47E139AE-55EE-4346-B920-90B392B567B0}" srcOrd="1" destOrd="0" presId="urn:microsoft.com/office/officeart/2005/8/layout/cycle2"/>
    <dgm:cxn modelId="{44DFAE1A-CEA1-42EE-97C7-2CEFDD7CC960}" type="presOf" srcId="{D5733AAD-D210-4F21-B90C-A4F0400A59F0}" destId="{09B744F1-FA62-4BB4-BC5C-B8B2C0D142ED}" srcOrd="1" destOrd="0" presId="urn:microsoft.com/office/officeart/2005/8/layout/cycle2"/>
    <dgm:cxn modelId="{8410F9E0-4B51-4B4F-85CB-49D5EDD28DFB}" srcId="{9AC48BEE-DE74-4C89-96F5-887B3A6824B0}" destId="{148320B1-A859-46AB-B2B2-CBB891DDD69F}" srcOrd="9" destOrd="0" parTransId="{9D4ED1B8-4B70-409C-AFB0-40B4E7011327}" sibTransId="{45386DAE-A195-4659-B075-335C7775EAE4}"/>
    <dgm:cxn modelId="{304B573C-647E-4EDA-B118-AEE3C102D626}" type="presOf" srcId="{9295CF72-07C5-42E6-A5E8-B91C2630A5A8}" destId="{BF2995F2-C8B7-40C7-9420-D598A11B9188}" srcOrd="1" destOrd="0" presId="urn:microsoft.com/office/officeart/2005/8/layout/cycle2"/>
    <dgm:cxn modelId="{F15BD5D3-268F-4B57-A877-2DCAF591A307}" srcId="{9AC48BEE-DE74-4C89-96F5-887B3A6824B0}" destId="{75D41891-7538-4934-BE44-DC458AB12CCC}" srcOrd="5" destOrd="0" parTransId="{BD24AAA7-A9C9-4E4F-A69D-78451C1F791E}" sibTransId="{54684612-572D-44E9-BEA4-AE1745438DDC}"/>
    <dgm:cxn modelId="{35C49740-3CC6-4694-9987-72A04DE10D92}" type="presOf" srcId="{6195811F-5B32-4BB9-A211-AEC0213ED917}" destId="{CC7059D8-FD72-41AA-A94A-EBEFDCD7D455}" srcOrd="1" destOrd="0" presId="urn:microsoft.com/office/officeart/2005/8/layout/cycle2"/>
    <dgm:cxn modelId="{D54D0AD6-F347-4CB4-986F-66F2BF8A73DC}" type="presOf" srcId="{58847E89-A716-4A98-9BE3-158FDFC97136}" destId="{F7C17860-0CBA-430F-BEFC-BC73E7E287A6}" srcOrd="1" destOrd="0" presId="urn:microsoft.com/office/officeart/2005/8/layout/cycle2"/>
    <dgm:cxn modelId="{2A184A66-75CF-4474-93C4-CD49A9B33399}" type="presOf" srcId="{9295CF72-07C5-42E6-A5E8-B91C2630A5A8}" destId="{EC15B118-9E20-48E7-87E4-10242C872E2D}" srcOrd="0" destOrd="0" presId="urn:microsoft.com/office/officeart/2005/8/layout/cycle2"/>
    <dgm:cxn modelId="{5491511E-CD03-46D1-B26D-42207345D658}" type="presParOf" srcId="{9C735780-CD57-4F81-B61C-5B58A0BE515A}" destId="{4DF06B7A-14EA-4D14-B3BC-6CF837F7BEAD}" srcOrd="0" destOrd="0" presId="urn:microsoft.com/office/officeart/2005/8/layout/cycle2"/>
    <dgm:cxn modelId="{8EBEEA2F-93A7-4A84-AF76-783DA9A9C6C9}" type="presParOf" srcId="{9C735780-CD57-4F81-B61C-5B58A0BE515A}" destId="{89146592-1086-4589-B9EB-37978D7A29C1}" srcOrd="1" destOrd="0" presId="urn:microsoft.com/office/officeart/2005/8/layout/cycle2"/>
    <dgm:cxn modelId="{20B101C9-93CE-4F59-905C-CBCBA2D9272C}" type="presParOf" srcId="{89146592-1086-4589-B9EB-37978D7A29C1}" destId="{892D9DFD-2F10-4175-93AF-E4F1258E9AAB}" srcOrd="0" destOrd="0" presId="urn:microsoft.com/office/officeart/2005/8/layout/cycle2"/>
    <dgm:cxn modelId="{7BB97158-800A-4606-B30B-DC0B83874074}" type="presParOf" srcId="{9C735780-CD57-4F81-B61C-5B58A0BE515A}" destId="{B1AA6DCB-9F88-4B58-B534-4656495B8B20}" srcOrd="2" destOrd="0" presId="urn:microsoft.com/office/officeart/2005/8/layout/cycle2"/>
    <dgm:cxn modelId="{A8399A29-D633-4BF0-8837-209C84C38B56}" type="presParOf" srcId="{9C735780-CD57-4F81-B61C-5B58A0BE515A}" destId="{03A56592-117B-450D-9C9C-DB0CA6CDB125}" srcOrd="3" destOrd="0" presId="urn:microsoft.com/office/officeart/2005/8/layout/cycle2"/>
    <dgm:cxn modelId="{8B8E0E8D-D0A6-4CED-A567-97AB9683483F}" type="presParOf" srcId="{03A56592-117B-450D-9C9C-DB0CA6CDB125}" destId="{CC7059D8-FD72-41AA-A94A-EBEFDCD7D455}" srcOrd="0" destOrd="0" presId="urn:microsoft.com/office/officeart/2005/8/layout/cycle2"/>
    <dgm:cxn modelId="{C69AEA95-EED2-4F15-9970-670D6C17365A}" type="presParOf" srcId="{9C735780-CD57-4F81-B61C-5B58A0BE515A}" destId="{B6EA83C3-41E1-4098-853C-99524E9A3FA9}" srcOrd="4" destOrd="0" presId="urn:microsoft.com/office/officeart/2005/8/layout/cycle2"/>
    <dgm:cxn modelId="{3D342B3F-80C7-4F51-8DFF-3FFFC1C21EE7}" type="presParOf" srcId="{9C735780-CD57-4F81-B61C-5B58A0BE515A}" destId="{86E9E2B6-8EBB-4B70-AE24-708F58FECA83}" srcOrd="5" destOrd="0" presId="urn:microsoft.com/office/officeart/2005/8/layout/cycle2"/>
    <dgm:cxn modelId="{C61AC16F-5C28-437F-B6CB-BFCB36B43B27}" type="presParOf" srcId="{86E9E2B6-8EBB-4B70-AE24-708F58FECA83}" destId="{09D69411-7BDF-444D-98DB-D275231B0700}" srcOrd="0" destOrd="0" presId="urn:microsoft.com/office/officeart/2005/8/layout/cycle2"/>
    <dgm:cxn modelId="{C8AF7DD9-81BB-41ED-8371-C4641A46D18D}" type="presParOf" srcId="{9C735780-CD57-4F81-B61C-5B58A0BE515A}" destId="{78B36F80-FDE4-4AD2-A40B-212A0C5057AC}" srcOrd="6" destOrd="0" presId="urn:microsoft.com/office/officeart/2005/8/layout/cycle2"/>
    <dgm:cxn modelId="{3B405F43-0DE6-4FB8-998A-3A4036F51CBE}" type="presParOf" srcId="{9C735780-CD57-4F81-B61C-5B58A0BE515A}" destId="{1F39B480-20E6-4036-8136-0BA49E7D56A9}" srcOrd="7" destOrd="0" presId="urn:microsoft.com/office/officeart/2005/8/layout/cycle2"/>
    <dgm:cxn modelId="{D9B4B66F-693A-447F-8176-7CBF9E18FDDF}" type="presParOf" srcId="{1F39B480-20E6-4036-8136-0BA49E7D56A9}" destId="{F7C17860-0CBA-430F-BEFC-BC73E7E287A6}" srcOrd="0" destOrd="0" presId="urn:microsoft.com/office/officeart/2005/8/layout/cycle2"/>
    <dgm:cxn modelId="{1F4053DC-7C49-49B1-98CD-28E310A784EC}" type="presParOf" srcId="{9C735780-CD57-4F81-B61C-5B58A0BE515A}" destId="{E2ABC3C6-684B-4F50-9362-6796AB394E51}" srcOrd="8" destOrd="0" presId="urn:microsoft.com/office/officeart/2005/8/layout/cycle2"/>
    <dgm:cxn modelId="{766FA4EF-C677-4493-9B36-B0C1AA883B13}" type="presParOf" srcId="{9C735780-CD57-4F81-B61C-5B58A0BE515A}" destId="{8E203F0F-12CC-4A99-92AF-45ADF0A10592}" srcOrd="9" destOrd="0" presId="urn:microsoft.com/office/officeart/2005/8/layout/cycle2"/>
    <dgm:cxn modelId="{281F00CF-140F-451C-972A-193104E2AC09}" type="presParOf" srcId="{8E203F0F-12CC-4A99-92AF-45ADF0A10592}" destId="{586E7C89-2346-47F5-B1F6-085AD6B04950}" srcOrd="0" destOrd="0" presId="urn:microsoft.com/office/officeart/2005/8/layout/cycle2"/>
    <dgm:cxn modelId="{1BD88561-1982-460D-BE16-81E4251754E2}" type="presParOf" srcId="{9C735780-CD57-4F81-B61C-5B58A0BE515A}" destId="{76F15C39-01E0-4358-A05F-E5F4F6B8250D}" srcOrd="10" destOrd="0" presId="urn:microsoft.com/office/officeart/2005/8/layout/cycle2"/>
    <dgm:cxn modelId="{FDD87734-4D9B-4B5E-9EDE-6423F789AEAF}" type="presParOf" srcId="{9C735780-CD57-4F81-B61C-5B58A0BE515A}" destId="{CAEB1EF8-D0B7-4674-9E5F-B9D716372E83}" srcOrd="11" destOrd="0" presId="urn:microsoft.com/office/officeart/2005/8/layout/cycle2"/>
    <dgm:cxn modelId="{62F0CBEB-0404-4327-AA5C-646E75E914B0}" type="presParOf" srcId="{CAEB1EF8-D0B7-4674-9E5F-B9D716372E83}" destId="{E81701EF-EEBB-436F-B69E-C2943103911E}" srcOrd="0" destOrd="0" presId="urn:microsoft.com/office/officeart/2005/8/layout/cycle2"/>
    <dgm:cxn modelId="{29998192-4A44-4840-9651-EDBF347AE59E}" type="presParOf" srcId="{9C735780-CD57-4F81-B61C-5B58A0BE515A}" destId="{7FC85347-BD53-46E8-9276-27C16C138043}" srcOrd="12" destOrd="0" presId="urn:microsoft.com/office/officeart/2005/8/layout/cycle2"/>
    <dgm:cxn modelId="{B152CC49-9B76-4AF6-8480-DE8109AB795C}" type="presParOf" srcId="{9C735780-CD57-4F81-B61C-5B58A0BE515A}" destId="{72D4EC17-05E5-460A-BEFF-E23BC7E73229}" srcOrd="13" destOrd="0" presId="urn:microsoft.com/office/officeart/2005/8/layout/cycle2"/>
    <dgm:cxn modelId="{2144E23C-E837-4345-996C-369B5E60F36F}" type="presParOf" srcId="{72D4EC17-05E5-460A-BEFF-E23BC7E73229}" destId="{09B744F1-FA62-4BB4-BC5C-B8B2C0D142ED}" srcOrd="0" destOrd="0" presId="urn:microsoft.com/office/officeart/2005/8/layout/cycle2"/>
    <dgm:cxn modelId="{A3E9515D-72D6-4A07-AD59-547032242094}" type="presParOf" srcId="{9C735780-CD57-4F81-B61C-5B58A0BE515A}" destId="{C1C3250E-8D6A-40D8-B363-6F3BD1724322}" srcOrd="14" destOrd="0" presId="urn:microsoft.com/office/officeart/2005/8/layout/cycle2"/>
    <dgm:cxn modelId="{755A55F2-6132-4CEB-9873-3C92FB13482F}" type="presParOf" srcId="{9C735780-CD57-4F81-B61C-5B58A0BE515A}" destId="{5A0C23DA-4C2A-4D59-B5E8-9DAB9CE78E58}" srcOrd="15" destOrd="0" presId="urn:microsoft.com/office/officeart/2005/8/layout/cycle2"/>
    <dgm:cxn modelId="{BC3CFDB9-AD6D-4713-B4AE-5144E3A89E46}" type="presParOf" srcId="{5A0C23DA-4C2A-4D59-B5E8-9DAB9CE78E58}" destId="{E1D53243-591A-4FA0-92B4-7B02BA5B8482}" srcOrd="0" destOrd="0" presId="urn:microsoft.com/office/officeart/2005/8/layout/cycle2"/>
    <dgm:cxn modelId="{9D534C8F-CBB3-4447-8B26-2B4EEF628D10}" type="presParOf" srcId="{9C735780-CD57-4F81-B61C-5B58A0BE515A}" destId="{48692DA3-537E-4EC8-BC7C-40E3A64FB148}" srcOrd="16" destOrd="0" presId="urn:microsoft.com/office/officeart/2005/8/layout/cycle2"/>
    <dgm:cxn modelId="{CF37AFB3-1BCC-43AD-A740-4052EB8B52FF}" type="presParOf" srcId="{9C735780-CD57-4F81-B61C-5B58A0BE515A}" destId="{BF2BD2C0-D70D-470B-A8F5-AEB379929F94}" srcOrd="17" destOrd="0" presId="urn:microsoft.com/office/officeart/2005/8/layout/cycle2"/>
    <dgm:cxn modelId="{6342D14B-8B4E-40E7-BB51-2256D2660E74}" type="presParOf" srcId="{BF2BD2C0-D70D-470B-A8F5-AEB379929F94}" destId="{9D41B1AE-9F7C-4CEC-BC37-89CA95166208}" srcOrd="0" destOrd="0" presId="urn:microsoft.com/office/officeart/2005/8/layout/cycle2"/>
    <dgm:cxn modelId="{A3D1C107-CFBC-4651-96F5-DC362B7FF2EE}" type="presParOf" srcId="{9C735780-CD57-4F81-B61C-5B58A0BE515A}" destId="{CB11DA2A-B1AE-4408-8D39-0F71FCE37FEE}" srcOrd="18" destOrd="0" presId="urn:microsoft.com/office/officeart/2005/8/layout/cycle2"/>
    <dgm:cxn modelId="{26558582-FF36-4F13-A47B-BC29F542285D}" type="presParOf" srcId="{9C735780-CD57-4F81-B61C-5B58A0BE515A}" destId="{03395A0F-72F5-454C-A7A9-73451339AE26}" srcOrd="19" destOrd="0" presId="urn:microsoft.com/office/officeart/2005/8/layout/cycle2"/>
    <dgm:cxn modelId="{00C8D48A-3295-41B0-9AF8-C1566CF2E821}" type="presParOf" srcId="{03395A0F-72F5-454C-A7A9-73451339AE26}" destId="{47E139AE-55EE-4346-B920-90B392B567B0}" srcOrd="0" destOrd="0" presId="urn:microsoft.com/office/officeart/2005/8/layout/cycle2"/>
    <dgm:cxn modelId="{4B903BD5-FAD5-4317-9B07-488EB5EDBF78}" type="presParOf" srcId="{9C735780-CD57-4F81-B61C-5B58A0BE515A}" destId="{9ECC438D-F962-4102-8032-E964D970633D}" srcOrd="20" destOrd="0" presId="urn:microsoft.com/office/officeart/2005/8/layout/cycle2"/>
    <dgm:cxn modelId="{55BFF96C-BF32-4AAC-A238-A2B1E66E6F2B}" type="presParOf" srcId="{9C735780-CD57-4F81-B61C-5B58A0BE515A}" destId="{00910EAE-18AB-412E-BA8C-5D85FFBC6135}" srcOrd="21" destOrd="0" presId="urn:microsoft.com/office/officeart/2005/8/layout/cycle2"/>
    <dgm:cxn modelId="{C01A3756-B6E6-423F-B190-BD4823A04DF7}" type="presParOf" srcId="{00910EAE-18AB-412E-BA8C-5D85FFBC6135}" destId="{97986DC8-68CC-4B6C-B0E6-6C347220A874}" srcOrd="0" destOrd="0" presId="urn:microsoft.com/office/officeart/2005/8/layout/cycle2"/>
    <dgm:cxn modelId="{449B51DB-2B2A-4EDC-92C8-65BC1B211D81}" type="presParOf" srcId="{9C735780-CD57-4F81-B61C-5B58A0BE515A}" destId="{3EDA7FD9-B000-426D-A5F7-6163307C4587}" srcOrd="22" destOrd="0" presId="urn:microsoft.com/office/officeart/2005/8/layout/cycle2"/>
    <dgm:cxn modelId="{3BC66491-B28F-4A6D-A060-2A49A77E0684}" type="presParOf" srcId="{9C735780-CD57-4F81-B61C-5B58A0BE515A}" destId="{EC15B118-9E20-48E7-87E4-10242C872E2D}" srcOrd="23" destOrd="0" presId="urn:microsoft.com/office/officeart/2005/8/layout/cycle2"/>
    <dgm:cxn modelId="{84F58321-8153-4D1E-B5BE-A5779C6210CE}" type="presParOf" srcId="{EC15B118-9E20-48E7-87E4-10242C872E2D}" destId="{BF2995F2-C8B7-40C7-9420-D598A11B918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VY_32_INOVACE_1A_02_Měsíce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Názvy měsíců a ročních období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B8A62B-D4C2-4D8D-A707-EF52E22DEF2D}">
      <dsp:nvSpPr>
        <dsp:cNvPr id="0" name=""/>
        <dsp:cNvSpPr/>
      </dsp:nvSpPr>
      <dsp:spPr>
        <a:xfrm>
          <a:off x="4732365" y="4081191"/>
          <a:ext cx="2900482" cy="1878854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  <a:alpha val="89804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June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July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August</a:t>
          </a:r>
          <a:endParaRPr lang="cs-CZ" sz="2400" kern="1200" dirty="0"/>
        </a:p>
      </dsp:txBody>
      <dsp:txXfrm>
        <a:off x="5643782" y="4592177"/>
        <a:ext cx="1947793" cy="1326597"/>
      </dsp:txXfrm>
    </dsp:sp>
    <dsp:sp modelId="{C2C0ACD6-8666-4C79-ABDE-B8B8A5009299}">
      <dsp:nvSpPr>
        <dsp:cNvPr id="0" name=""/>
        <dsp:cNvSpPr/>
      </dsp:nvSpPr>
      <dsp:spPr>
        <a:xfrm>
          <a:off x="0" y="4081191"/>
          <a:ext cx="2900482" cy="1878854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September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October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November</a:t>
          </a:r>
          <a:endParaRPr lang="cs-CZ" sz="2400" kern="1200" dirty="0"/>
        </a:p>
      </dsp:txBody>
      <dsp:txXfrm>
        <a:off x="41272" y="4592177"/>
        <a:ext cx="1947793" cy="1326597"/>
      </dsp:txXfrm>
    </dsp:sp>
    <dsp:sp modelId="{A28302EC-ED64-4532-80C9-706909AC6287}">
      <dsp:nvSpPr>
        <dsp:cNvPr id="0" name=""/>
        <dsp:cNvSpPr/>
      </dsp:nvSpPr>
      <dsp:spPr>
        <a:xfrm>
          <a:off x="4732365" y="88625"/>
          <a:ext cx="2900482" cy="1878854"/>
        </a:xfrm>
        <a:prstGeom prst="roundRect">
          <a:avLst>
            <a:gd name="adj" fmla="val 10000"/>
          </a:avLst>
        </a:prstGeom>
        <a:solidFill>
          <a:schemeClr val="accent3">
            <a:lumMod val="50000"/>
            <a:alpha val="9000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March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April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May</a:t>
          </a:r>
          <a:endParaRPr lang="cs-CZ" sz="2400" kern="1200" dirty="0"/>
        </a:p>
      </dsp:txBody>
      <dsp:txXfrm>
        <a:off x="5643782" y="129897"/>
        <a:ext cx="1947793" cy="1326597"/>
      </dsp:txXfrm>
    </dsp:sp>
    <dsp:sp modelId="{E8080A15-CA3D-4C6E-846F-DC6DC33E7E7A}">
      <dsp:nvSpPr>
        <dsp:cNvPr id="0" name=""/>
        <dsp:cNvSpPr/>
      </dsp:nvSpPr>
      <dsp:spPr>
        <a:xfrm>
          <a:off x="0" y="88625"/>
          <a:ext cx="2900482" cy="1878854"/>
        </a:xfrm>
        <a:prstGeom prst="roundRect">
          <a:avLst>
            <a:gd name="adj" fmla="val 10000"/>
          </a:avLst>
        </a:prstGeom>
        <a:solidFill>
          <a:schemeClr val="tx2">
            <a:lumMod val="40000"/>
            <a:lumOff val="60000"/>
            <a:alpha val="9000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December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January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February</a:t>
          </a:r>
          <a:endParaRPr lang="cs-CZ" sz="2400" kern="1200" dirty="0"/>
        </a:p>
      </dsp:txBody>
      <dsp:txXfrm>
        <a:off x="41272" y="129897"/>
        <a:ext cx="1947793" cy="1326597"/>
      </dsp:txXfrm>
    </dsp:sp>
    <dsp:sp modelId="{F04EAC3D-44D8-4B4A-9ACD-480310FE9CF6}">
      <dsp:nvSpPr>
        <dsp:cNvPr id="0" name=""/>
        <dsp:cNvSpPr/>
      </dsp:nvSpPr>
      <dsp:spPr>
        <a:xfrm>
          <a:off x="1215384" y="423296"/>
          <a:ext cx="2542325" cy="2542325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  <a:scene3d>
            <a:camera prst="isometricOffAxis2Left"/>
            <a:lightRig rig="threePt" dir="t"/>
          </a:scene3d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Winter</a:t>
          </a:r>
          <a:endParaRPr lang="cs-CZ" sz="2900" kern="1200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sp:txBody>
      <dsp:txXfrm>
        <a:off x="1960014" y="1167926"/>
        <a:ext cx="1797695" cy="1797695"/>
      </dsp:txXfrm>
    </dsp:sp>
    <dsp:sp modelId="{29DAEBDB-2A23-44B7-945A-C10792291914}">
      <dsp:nvSpPr>
        <dsp:cNvPr id="0" name=""/>
        <dsp:cNvSpPr/>
      </dsp:nvSpPr>
      <dsp:spPr>
        <a:xfrm rot="5400000">
          <a:off x="3875138" y="423296"/>
          <a:ext cx="2542325" cy="2542325"/>
        </a:xfrm>
        <a:prstGeom prst="pieWedge">
          <a:avLst/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  <a:scene3d>
            <a:camera prst="isometricOffAxis2Left"/>
            <a:lightRig rig="threePt" dir="t"/>
          </a:scene3d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Spring</a:t>
          </a:r>
          <a:endParaRPr lang="cs-CZ" sz="2900" kern="1200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sp:txBody>
      <dsp:txXfrm rot="-5400000">
        <a:off x="3875138" y="1167926"/>
        <a:ext cx="1797695" cy="1797695"/>
      </dsp:txXfrm>
    </dsp:sp>
    <dsp:sp modelId="{5960ED2D-1450-48A9-9886-A2BC88AA5984}">
      <dsp:nvSpPr>
        <dsp:cNvPr id="0" name=""/>
        <dsp:cNvSpPr/>
      </dsp:nvSpPr>
      <dsp:spPr>
        <a:xfrm rot="10800000">
          <a:off x="3875138" y="3083050"/>
          <a:ext cx="2542325" cy="2542325"/>
        </a:xfrm>
        <a:prstGeom prst="pieWedge">
          <a:avLst/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  <a:scene3d>
            <a:camera prst="isometricOffAxis2Left"/>
            <a:lightRig rig="threePt" dir="t"/>
          </a:scene3d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Summer</a:t>
          </a:r>
          <a:endParaRPr lang="cs-CZ" sz="2900" kern="1200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sp:txBody>
      <dsp:txXfrm rot="10800000">
        <a:off x="3875138" y="3083050"/>
        <a:ext cx="1797695" cy="1797695"/>
      </dsp:txXfrm>
    </dsp:sp>
    <dsp:sp modelId="{14DDFB1C-EBBB-4B30-943D-46E29B53AF0E}">
      <dsp:nvSpPr>
        <dsp:cNvPr id="0" name=""/>
        <dsp:cNvSpPr/>
      </dsp:nvSpPr>
      <dsp:spPr>
        <a:xfrm rot="16200000">
          <a:off x="1215384" y="3083050"/>
          <a:ext cx="2542325" cy="2542325"/>
        </a:xfrm>
        <a:prstGeom prst="pieWedge">
          <a:avLst/>
        </a:prstGeom>
        <a:solidFill>
          <a:schemeClr val="accent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  <a:scene3d>
            <a:camera prst="isometricOffAxis2Left"/>
            <a:lightRig rig="threePt" dir="t"/>
          </a:scene3d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rPr>
            <a:t>Autumn</a:t>
          </a:r>
          <a:endParaRPr lang="cs-CZ" sz="2900" kern="1200" dirty="0">
            <a:effectLst>
              <a:outerShdw blurRad="60007" dist="310007" dir="7680000" sy="30000" kx="1300200" algn="ctr" rotWithShape="0">
                <a:prstClr val="black">
                  <a:alpha val="32000"/>
                </a:prstClr>
              </a:outerShdw>
            </a:effectLst>
          </a:endParaRPr>
        </a:p>
      </dsp:txBody>
      <dsp:txXfrm rot="5400000">
        <a:off x="1960014" y="3083050"/>
        <a:ext cx="1797695" cy="1797695"/>
      </dsp:txXfrm>
    </dsp:sp>
    <dsp:sp modelId="{BBE9576D-1FEF-4C28-A8DB-CCF7EFA7EE89}">
      <dsp:nvSpPr>
        <dsp:cNvPr id="0" name=""/>
        <dsp:cNvSpPr/>
      </dsp:nvSpPr>
      <dsp:spPr>
        <a:xfrm>
          <a:off x="3377535" y="2495908"/>
          <a:ext cx="877777" cy="76328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66274-CC46-44D8-BC7C-7AA4B183AC7B}">
      <dsp:nvSpPr>
        <dsp:cNvPr id="0" name=""/>
        <dsp:cNvSpPr/>
      </dsp:nvSpPr>
      <dsp:spPr>
        <a:xfrm rot="10800000">
          <a:off x="3377535" y="2789479"/>
          <a:ext cx="877777" cy="76328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F06B7A-14EA-4D14-B3BC-6CF837F7BEAD}">
      <dsp:nvSpPr>
        <dsp:cNvPr id="0" name=""/>
        <dsp:cNvSpPr/>
      </dsp:nvSpPr>
      <dsp:spPr>
        <a:xfrm>
          <a:off x="3297017" y="4010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</a:t>
          </a:r>
          <a:endParaRPr lang="cs-CZ" sz="3400" kern="1200" dirty="0"/>
        </a:p>
      </dsp:txBody>
      <dsp:txXfrm>
        <a:off x="3410432" y="117425"/>
        <a:ext cx="547615" cy="547615"/>
      </dsp:txXfrm>
    </dsp:sp>
    <dsp:sp modelId="{89146592-1086-4589-B9EB-37978D7A29C1}">
      <dsp:nvSpPr>
        <dsp:cNvPr id="0" name=""/>
        <dsp:cNvSpPr/>
      </dsp:nvSpPr>
      <dsp:spPr>
        <a:xfrm rot="900000">
          <a:off x="4137140" y="409424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138190" y="453723"/>
        <a:ext cx="143808" cy="156825"/>
      </dsp:txXfrm>
    </dsp:sp>
    <dsp:sp modelId="{B1AA6DCB-9F88-4B58-B534-4656495B8B20}">
      <dsp:nvSpPr>
        <dsp:cNvPr id="0" name=""/>
        <dsp:cNvSpPr/>
      </dsp:nvSpPr>
      <dsp:spPr>
        <a:xfrm>
          <a:off x="4419490" y="304776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2</a:t>
          </a:r>
          <a:endParaRPr lang="cs-CZ" sz="3400" kern="1200" dirty="0"/>
        </a:p>
      </dsp:txBody>
      <dsp:txXfrm>
        <a:off x="4532905" y="418191"/>
        <a:ext cx="547615" cy="547615"/>
      </dsp:txXfrm>
    </dsp:sp>
    <dsp:sp modelId="{03A56592-117B-450D-9C9C-DB0CA6CDB125}">
      <dsp:nvSpPr>
        <dsp:cNvPr id="0" name=""/>
        <dsp:cNvSpPr/>
      </dsp:nvSpPr>
      <dsp:spPr>
        <a:xfrm rot="2700000">
          <a:off x="5110735" y="968054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5119761" y="998539"/>
        <a:ext cx="143808" cy="156825"/>
      </dsp:txXfrm>
    </dsp:sp>
    <dsp:sp modelId="{B6EA83C3-41E1-4098-853C-99524E9A3FA9}">
      <dsp:nvSpPr>
        <dsp:cNvPr id="0" name=""/>
        <dsp:cNvSpPr/>
      </dsp:nvSpPr>
      <dsp:spPr>
        <a:xfrm>
          <a:off x="5241197" y="1126483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3</a:t>
          </a:r>
          <a:endParaRPr lang="cs-CZ" sz="3400" kern="1200" dirty="0"/>
        </a:p>
      </dsp:txBody>
      <dsp:txXfrm>
        <a:off x="5354612" y="1239898"/>
        <a:ext cx="547615" cy="547615"/>
      </dsp:txXfrm>
    </dsp:sp>
    <dsp:sp modelId="{86E9E2B6-8EBB-4B70-AE24-708F58FECA83}">
      <dsp:nvSpPr>
        <dsp:cNvPr id="0" name=""/>
        <dsp:cNvSpPr/>
      </dsp:nvSpPr>
      <dsp:spPr>
        <a:xfrm rot="4500000">
          <a:off x="5674578" y="1938639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5697418" y="1961148"/>
        <a:ext cx="143808" cy="156825"/>
      </dsp:txXfrm>
    </dsp:sp>
    <dsp:sp modelId="{78B36F80-FDE4-4AD2-A40B-212A0C5057AC}">
      <dsp:nvSpPr>
        <dsp:cNvPr id="0" name=""/>
        <dsp:cNvSpPr/>
      </dsp:nvSpPr>
      <dsp:spPr>
        <a:xfrm>
          <a:off x="5541963" y="2248957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4</a:t>
          </a:r>
          <a:endParaRPr lang="cs-CZ" sz="3400" kern="1200" dirty="0"/>
        </a:p>
      </dsp:txBody>
      <dsp:txXfrm>
        <a:off x="5655378" y="2362372"/>
        <a:ext cx="547615" cy="547615"/>
      </dsp:txXfrm>
    </dsp:sp>
    <dsp:sp modelId="{1F39B480-20E6-4036-8136-0BA49E7D56A9}">
      <dsp:nvSpPr>
        <dsp:cNvPr id="0" name=""/>
        <dsp:cNvSpPr/>
      </dsp:nvSpPr>
      <dsp:spPr>
        <a:xfrm rot="6300000">
          <a:off x="5677587" y="3061112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5716379" y="3083621"/>
        <a:ext cx="143808" cy="156825"/>
      </dsp:txXfrm>
    </dsp:sp>
    <dsp:sp modelId="{E2ABC3C6-684B-4F50-9362-6796AB394E51}">
      <dsp:nvSpPr>
        <dsp:cNvPr id="0" name=""/>
        <dsp:cNvSpPr/>
      </dsp:nvSpPr>
      <dsp:spPr>
        <a:xfrm>
          <a:off x="5241197" y="3371430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5</a:t>
          </a:r>
          <a:endParaRPr lang="cs-CZ" sz="3400" kern="1200" dirty="0"/>
        </a:p>
      </dsp:txBody>
      <dsp:txXfrm>
        <a:off x="5354612" y="3484845"/>
        <a:ext cx="547615" cy="547615"/>
      </dsp:txXfrm>
    </dsp:sp>
    <dsp:sp modelId="{8E203F0F-12CC-4A99-92AF-45ADF0A10592}">
      <dsp:nvSpPr>
        <dsp:cNvPr id="0" name=""/>
        <dsp:cNvSpPr/>
      </dsp:nvSpPr>
      <dsp:spPr>
        <a:xfrm rot="8100000">
          <a:off x="5118957" y="4034707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5171563" y="4065192"/>
        <a:ext cx="143808" cy="156825"/>
      </dsp:txXfrm>
    </dsp:sp>
    <dsp:sp modelId="{76F15C39-01E0-4358-A05F-E5F4F6B8250D}">
      <dsp:nvSpPr>
        <dsp:cNvPr id="0" name=""/>
        <dsp:cNvSpPr/>
      </dsp:nvSpPr>
      <dsp:spPr>
        <a:xfrm>
          <a:off x="4419490" y="4193137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6</a:t>
          </a:r>
          <a:endParaRPr lang="cs-CZ" sz="3400" kern="1200" dirty="0"/>
        </a:p>
      </dsp:txBody>
      <dsp:txXfrm>
        <a:off x="4532905" y="4306552"/>
        <a:ext cx="547615" cy="547615"/>
      </dsp:txXfrm>
    </dsp:sp>
    <dsp:sp modelId="{CAEB1EF8-D0B7-4674-9E5F-B9D716372E83}">
      <dsp:nvSpPr>
        <dsp:cNvPr id="0" name=""/>
        <dsp:cNvSpPr/>
      </dsp:nvSpPr>
      <dsp:spPr>
        <a:xfrm rot="9900000">
          <a:off x="4148372" y="4598550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4208954" y="4642849"/>
        <a:ext cx="143808" cy="156825"/>
      </dsp:txXfrm>
    </dsp:sp>
    <dsp:sp modelId="{7FC85347-BD53-46E8-9276-27C16C138043}">
      <dsp:nvSpPr>
        <dsp:cNvPr id="0" name=""/>
        <dsp:cNvSpPr/>
      </dsp:nvSpPr>
      <dsp:spPr>
        <a:xfrm>
          <a:off x="3297017" y="4493903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7</a:t>
          </a:r>
          <a:endParaRPr lang="cs-CZ" sz="3400" kern="1200" dirty="0"/>
        </a:p>
      </dsp:txBody>
      <dsp:txXfrm>
        <a:off x="3410432" y="4607318"/>
        <a:ext cx="547615" cy="547615"/>
      </dsp:txXfrm>
    </dsp:sp>
    <dsp:sp modelId="{72D4EC17-05E5-460A-BEFF-E23BC7E73229}">
      <dsp:nvSpPr>
        <dsp:cNvPr id="0" name=""/>
        <dsp:cNvSpPr/>
      </dsp:nvSpPr>
      <dsp:spPr>
        <a:xfrm rot="11700000">
          <a:off x="3025899" y="4601560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3086481" y="4661811"/>
        <a:ext cx="143808" cy="156825"/>
      </dsp:txXfrm>
    </dsp:sp>
    <dsp:sp modelId="{C1C3250E-8D6A-40D8-B363-6F3BD1724322}">
      <dsp:nvSpPr>
        <dsp:cNvPr id="0" name=""/>
        <dsp:cNvSpPr/>
      </dsp:nvSpPr>
      <dsp:spPr>
        <a:xfrm>
          <a:off x="2174543" y="4193137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8</a:t>
          </a:r>
          <a:endParaRPr lang="cs-CZ" sz="3400" kern="1200" dirty="0"/>
        </a:p>
      </dsp:txBody>
      <dsp:txXfrm>
        <a:off x="2287958" y="4306552"/>
        <a:ext cx="547615" cy="547615"/>
      </dsp:txXfrm>
    </dsp:sp>
    <dsp:sp modelId="{5A0C23DA-4C2A-4D59-B5E8-9DAB9CE78E58}">
      <dsp:nvSpPr>
        <dsp:cNvPr id="0" name=""/>
        <dsp:cNvSpPr/>
      </dsp:nvSpPr>
      <dsp:spPr>
        <a:xfrm rot="13500000">
          <a:off x="2052304" y="4042930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2104910" y="4116995"/>
        <a:ext cx="143808" cy="156825"/>
      </dsp:txXfrm>
    </dsp:sp>
    <dsp:sp modelId="{48692DA3-537E-4EC8-BC7C-40E3A64FB148}">
      <dsp:nvSpPr>
        <dsp:cNvPr id="0" name=""/>
        <dsp:cNvSpPr/>
      </dsp:nvSpPr>
      <dsp:spPr>
        <a:xfrm>
          <a:off x="1352836" y="3371430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9</a:t>
          </a:r>
          <a:endParaRPr lang="cs-CZ" sz="3400" kern="1200" dirty="0"/>
        </a:p>
      </dsp:txBody>
      <dsp:txXfrm>
        <a:off x="1466251" y="3484845"/>
        <a:ext cx="547615" cy="547615"/>
      </dsp:txXfrm>
    </dsp:sp>
    <dsp:sp modelId="{BF2BD2C0-D70D-470B-A8F5-AEB379929F94}">
      <dsp:nvSpPr>
        <dsp:cNvPr id="0" name=""/>
        <dsp:cNvSpPr/>
      </dsp:nvSpPr>
      <dsp:spPr>
        <a:xfrm rot="15300000">
          <a:off x="1488461" y="3072345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1527253" y="3154386"/>
        <a:ext cx="143808" cy="156825"/>
      </dsp:txXfrm>
    </dsp:sp>
    <dsp:sp modelId="{CB11DA2A-B1AE-4408-8D39-0F71FCE37FEE}">
      <dsp:nvSpPr>
        <dsp:cNvPr id="0" name=""/>
        <dsp:cNvSpPr/>
      </dsp:nvSpPr>
      <dsp:spPr>
        <a:xfrm>
          <a:off x="1052070" y="2248957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10</a:t>
          </a:r>
          <a:endParaRPr lang="cs-CZ" sz="3400" kern="1200" dirty="0"/>
        </a:p>
      </dsp:txBody>
      <dsp:txXfrm>
        <a:off x="1165485" y="2362372"/>
        <a:ext cx="547615" cy="547615"/>
      </dsp:txXfrm>
    </dsp:sp>
    <dsp:sp modelId="{03395A0F-72F5-454C-A7A9-73451339AE26}">
      <dsp:nvSpPr>
        <dsp:cNvPr id="0" name=""/>
        <dsp:cNvSpPr/>
      </dsp:nvSpPr>
      <dsp:spPr>
        <a:xfrm rot="17100000">
          <a:off x="1485451" y="1949871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508291" y="2031912"/>
        <a:ext cx="143808" cy="156825"/>
      </dsp:txXfrm>
    </dsp:sp>
    <dsp:sp modelId="{9ECC438D-F962-4102-8032-E964D970633D}">
      <dsp:nvSpPr>
        <dsp:cNvPr id="0" name=""/>
        <dsp:cNvSpPr/>
      </dsp:nvSpPr>
      <dsp:spPr>
        <a:xfrm>
          <a:off x="1352836" y="1126483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11</a:t>
          </a:r>
          <a:endParaRPr lang="cs-CZ" sz="3400" kern="1200" dirty="0"/>
        </a:p>
      </dsp:txBody>
      <dsp:txXfrm>
        <a:off x="1466251" y="1239898"/>
        <a:ext cx="547615" cy="547615"/>
      </dsp:txXfrm>
    </dsp:sp>
    <dsp:sp modelId="{00910EAE-18AB-412E-BA8C-5D85FFBC6135}">
      <dsp:nvSpPr>
        <dsp:cNvPr id="0" name=""/>
        <dsp:cNvSpPr/>
      </dsp:nvSpPr>
      <dsp:spPr>
        <a:xfrm rot="18900000">
          <a:off x="2044081" y="976276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053107" y="1050341"/>
        <a:ext cx="143808" cy="156825"/>
      </dsp:txXfrm>
    </dsp:sp>
    <dsp:sp modelId="{3EDA7FD9-B000-426D-A5F7-6163307C4587}">
      <dsp:nvSpPr>
        <dsp:cNvPr id="0" name=""/>
        <dsp:cNvSpPr/>
      </dsp:nvSpPr>
      <dsp:spPr>
        <a:xfrm>
          <a:off x="2174543" y="304776"/>
          <a:ext cx="774445" cy="7744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12</a:t>
          </a:r>
          <a:endParaRPr lang="cs-CZ" sz="3400" kern="1200" dirty="0"/>
        </a:p>
      </dsp:txBody>
      <dsp:txXfrm>
        <a:off x="2287958" y="418191"/>
        <a:ext cx="547615" cy="547615"/>
      </dsp:txXfrm>
    </dsp:sp>
    <dsp:sp modelId="{EC15B118-9E20-48E7-87E4-10242C872E2D}">
      <dsp:nvSpPr>
        <dsp:cNvPr id="0" name=""/>
        <dsp:cNvSpPr/>
      </dsp:nvSpPr>
      <dsp:spPr>
        <a:xfrm rot="20700000">
          <a:off x="3014666" y="412433"/>
          <a:ext cx="205440" cy="261375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015716" y="472684"/>
        <a:ext cx="143808" cy="1568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295EE2-A02C-4D06-B6EE-292DB9548ED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FBFF81-22FC-493D-9343-27AC3B04DB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755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čtou názvy ročních období a měsíců,</a:t>
            </a:r>
            <a:r>
              <a:rPr lang="cs-CZ" baseline="0" dirty="0" smtClean="0"/>
              <a:t> opakují po učiteli.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FBFF81-22FC-493D-9343-27AC3B04DBF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10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neúplné názvy měsíců.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FBFF81-22FC-493D-9343-27AC3B04DBF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90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nejprve připíšou názvy měsíců</a:t>
            </a:r>
            <a:r>
              <a:rPr lang="cs-CZ" baseline="0" dirty="0" smtClean="0"/>
              <a:t> podle čísel, potom provedou kontrolu </a:t>
            </a:r>
            <a:r>
              <a:rPr lang="cs-CZ" baseline="0" dirty="0" err="1" smtClean="0"/>
              <a:t>odkliknutím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FBFF81-22FC-493D-9343-27AC3B04DBF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436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přetahují obrázky a názvy měsíců ke správnému ročnímu období.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FBFF81-22FC-493D-9343-27AC3B04DBF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486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0179DB-A070-4DA5-96F5-7C5BC8FE55E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81FF8CB-16BC-4F43-A5B2-8C7AC9CFB11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250325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164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5790272"/>
              </p:ext>
            </p:extLst>
          </p:nvPr>
        </p:nvGraphicFramePr>
        <p:xfrm>
          <a:off x="1115616" y="1412776"/>
          <a:ext cx="6576392" cy="523274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4 – vyvození učiva</a:t>
                      </a:r>
                    </a:p>
                    <a:p>
                      <a:r>
                        <a:rPr lang="cs-CZ" dirty="0" smtClean="0"/>
                        <a:t>Snímek 5 – procvičení pravopisu</a:t>
                      </a:r>
                    </a:p>
                    <a:p>
                      <a:r>
                        <a:rPr lang="cs-CZ" dirty="0" smtClean="0"/>
                        <a:t>Snímek 6 – děti doplňují názvy měsíců</a:t>
                      </a:r>
                    </a:p>
                    <a:p>
                      <a:r>
                        <a:rPr lang="cs-CZ" dirty="0" smtClean="0"/>
                        <a:t>Snímek – žáci přetahují obrázky a </a:t>
                      </a:r>
                      <a:r>
                        <a:rPr lang="cs-CZ" baseline="0" dirty="0" smtClean="0"/>
                        <a:t> názvy měsíců ke správnému ročnímu období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55776" y="463947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Anotace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30117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Months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95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5241400"/>
              </p:ext>
            </p:extLst>
          </p:nvPr>
        </p:nvGraphicFramePr>
        <p:xfrm>
          <a:off x="755576" y="404664"/>
          <a:ext cx="7632848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139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19431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J_nu_r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95370" y="2784223"/>
            <a:ext cx="22092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F_bru_ry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47934" y="5517232"/>
            <a:ext cx="14718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_</a:t>
            </a:r>
            <a:r>
              <a:rPr lang="cs-CZ" sz="4000" dirty="0" err="1" smtClean="0"/>
              <a:t>ar_h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9027" y="4058781"/>
            <a:ext cx="1375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A_r_l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11220" y="1392615"/>
            <a:ext cx="9925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_a_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09202" y="3959986"/>
            <a:ext cx="12490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J_n</a:t>
            </a:r>
            <a:r>
              <a:rPr lang="cs-CZ" sz="4000" dirty="0" smtClean="0"/>
              <a:t>_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9086" y="2430280"/>
            <a:ext cx="12570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_</a:t>
            </a:r>
            <a:r>
              <a:rPr lang="cs-CZ" sz="4000" dirty="0" err="1" smtClean="0"/>
              <a:t>u_y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47934" y="3704838"/>
            <a:ext cx="1768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A_gu_t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3" y="2076337"/>
            <a:ext cx="2710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S_p_em_er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4621" y="5569498"/>
            <a:ext cx="20056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_</a:t>
            </a:r>
            <a:r>
              <a:rPr lang="cs-CZ" sz="4000" dirty="0" err="1" smtClean="0"/>
              <a:t>c_ob_r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61422" y="5307514"/>
            <a:ext cx="24176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N_ve_be</a:t>
            </a:r>
            <a:r>
              <a:rPr lang="cs-CZ" sz="4000" dirty="0" smtClean="0"/>
              <a:t>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28329" y="684729"/>
            <a:ext cx="24336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De_e_be</a:t>
            </a:r>
            <a:r>
              <a:rPr lang="cs-CZ" sz="4000" dirty="0"/>
              <a:t>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24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284474220"/>
              </p:ext>
            </p:extLst>
          </p:nvPr>
        </p:nvGraphicFramePr>
        <p:xfrm>
          <a:off x="1043608" y="620688"/>
          <a:ext cx="7368480" cy="5272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4716016" y="332656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January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908720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February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1728687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March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94939" y="3110159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April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4509120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5564509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June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14491" y="6021319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July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80821" y="5651987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August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4663172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September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99592" y="3110159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October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15616" y="1913353"/>
            <a:ext cx="1233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November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87975" y="701988"/>
            <a:ext cx="1229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December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06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25144"/>
            <a:ext cx="1273983" cy="127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8491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4757162"/>
            <a:ext cx="1872208" cy="123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727" y="4737986"/>
            <a:ext cx="1440160" cy="1257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unce 1"/>
          <p:cNvSpPr/>
          <p:nvPr/>
        </p:nvSpPr>
        <p:spPr>
          <a:xfrm>
            <a:off x="6948264" y="4602440"/>
            <a:ext cx="1440160" cy="13935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01449" y="587282"/>
            <a:ext cx="1600118" cy="70788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Spring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83836" y="587282"/>
            <a:ext cx="2044149" cy="70788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Summer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3211" y="587282"/>
            <a:ext cx="1959191" cy="70788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Autumn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6056" y="587282"/>
            <a:ext cx="1724575" cy="70788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Winter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9390" y="3617481"/>
            <a:ext cx="1229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December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83836" y="3798332"/>
            <a:ext cx="1233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November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5402" y="3333647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September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19999" y="3694966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August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83836" y="3121272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October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3140968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July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9390" y="415872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June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69448" y="3982998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42154" y="379833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April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25653" y="4167664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January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1449" y="2996952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February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42045" y="2996952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March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47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1"/>
            <a:ext cx="5915000" cy="1036712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4821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174</TotalTime>
  <Words>217</Words>
  <Application>Microsoft Office PowerPoint</Application>
  <PresentationFormat>Předvádění na obrazovce (4:3)</PresentationFormat>
  <Paragraphs>98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Months in the year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26</cp:revision>
  <dcterms:created xsi:type="dcterms:W3CDTF">2012-03-27T18:06:26Z</dcterms:created>
  <dcterms:modified xsi:type="dcterms:W3CDTF">2013-02-24T12:54:30Z</dcterms:modified>
</cp:coreProperties>
</file>