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VY_32_INOVACE_1A_07_What do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like</a:t>
          </a:r>
          <a:r>
            <a:rPr lang="cs-CZ" dirty="0" smtClean="0"/>
            <a:t>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Vyjádření libosti či nelibosti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05BD571-39F3-4043-BBEB-9B17AC4DD533}" type="presOf" srcId="{C73C7642-F245-4585-8F88-243F9FAEF6CA}" destId="{84FF5322-1F04-4756-ACED-CA93D9AD61A4}" srcOrd="1" destOrd="0" presId="urn:microsoft.com/office/officeart/2005/8/layout/target3"/>
    <dgm:cxn modelId="{9A480BA3-F3BE-4223-9928-941A99389C15}" type="presOf" srcId="{EBC41103-E2E5-4D48-9B4B-425520D3D098}" destId="{C1E95C55-4B1A-4F71-B859-65D1F40A46E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C8D3424-B423-42BE-AF0D-9CE39C323A83}" type="presOf" srcId="{019433A1-1324-4DE1-9E6F-32B851095F74}" destId="{E7297F21-D4FD-4A41-AE58-814D01A6B5E7}" srcOrd="1" destOrd="0" presId="urn:microsoft.com/office/officeart/2005/8/layout/target3"/>
    <dgm:cxn modelId="{6CF78249-FB4E-4B51-AF93-BEB1C1B6BC8F}" type="presOf" srcId="{C73C7642-F245-4585-8F88-243F9FAEF6CA}" destId="{E213CEB3-AC26-46A5-B5EF-966295AE67FD}" srcOrd="0" destOrd="0" presId="urn:microsoft.com/office/officeart/2005/8/layout/target3"/>
    <dgm:cxn modelId="{D662550B-FFF0-4EA3-B995-49EA2EE64AF7}" type="presOf" srcId="{019433A1-1324-4DE1-9E6F-32B851095F74}" destId="{A3817367-F2BC-482F-8832-FA00B51DCCF3}" srcOrd="0" destOrd="0" presId="urn:microsoft.com/office/officeart/2005/8/layout/target3"/>
    <dgm:cxn modelId="{FF0B70E1-2581-405E-8F04-F3A0829B1631}" type="presOf" srcId="{FBBFC3EA-9D9D-4F3A-BEA6-9C2C0E46BF20}" destId="{643EA938-EDE0-4533-ACCC-D2BD6F3A527C}" srcOrd="0" destOrd="0" presId="urn:microsoft.com/office/officeart/2005/8/layout/target3"/>
    <dgm:cxn modelId="{CCA1E867-F51C-4982-B859-ACB24CE7C2AF}" type="presOf" srcId="{445C7998-7549-48B0-BD68-D4F0167F02E5}" destId="{4D19AB04-24FA-40C2-B203-52AE3D15E171}" srcOrd="1" destOrd="0" presId="urn:microsoft.com/office/officeart/2005/8/layout/target3"/>
    <dgm:cxn modelId="{A3A1EDD8-B0AB-407B-95E6-8EA12D7EA59D}" type="presOf" srcId="{FBBFC3EA-9D9D-4F3A-BEA6-9C2C0E46BF20}" destId="{832BF48F-0145-4429-9E02-8FCA946CCE9E}" srcOrd="1" destOrd="0" presId="urn:microsoft.com/office/officeart/2005/8/layout/target3"/>
    <dgm:cxn modelId="{8C8A0963-E387-4E11-851C-9FEC82223B34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09F307F-7DBD-40A2-A337-E6BD8CBF0C7B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58F33D1-6CE2-4FFA-BF0F-B47385C36CCC}" type="presOf" srcId="{EBC41103-E2E5-4D48-9B4B-425520D3D098}" destId="{A2474844-2EB7-46F1-B77E-38A6D8B3368D}" srcOrd="1" destOrd="0" presId="urn:microsoft.com/office/officeart/2005/8/layout/target3"/>
    <dgm:cxn modelId="{36CB93BA-BC54-4AA0-9E3E-5F17B5BBBD5D}" type="presParOf" srcId="{71045F8C-00FA-488E-A7BD-E2E6753D979D}" destId="{3577EC6B-C980-4F34-8C69-4365E7B8FC8C}" srcOrd="0" destOrd="0" presId="urn:microsoft.com/office/officeart/2005/8/layout/target3"/>
    <dgm:cxn modelId="{8B404EF9-BD52-47AD-87FE-BF1D830C0EA5}" type="presParOf" srcId="{71045F8C-00FA-488E-A7BD-E2E6753D979D}" destId="{6940EB87-DC1D-4BC3-9408-9AC2E1FFC039}" srcOrd="1" destOrd="0" presId="urn:microsoft.com/office/officeart/2005/8/layout/target3"/>
    <dgm:cxn modelId="{72071C4B-D77C-418F-9022-BFE1A44B96DF}" type="presParOf" srcId="{71045F8C-00FA-488E-A7BD-E2E6753D979D}" destId="{BC35EE03-4121-4EF9-923D-7CB6D30D358D}" srcOrd="2" destOrd="0" presId="urn:microsoft.com/office/officeart/2005/8/layout/target3"/>
    <dgm:cxn modelId="{F1051F9D-5E56-48E1-8C15-46048F4F2D8B}" type="presParOf" srcId="{71045F8C-00FA-488E-A7BD-E2E6753D979D}" destId="{C95EEA27-3CBF-4645-A92D-9D8AF5C1CBFC}" srcOrd="3" destOrd="0" presId="urn:microsoft.com/office/officeart/2005/8/layout/target3"/>
    <dgm:cxn modelId="{A278BBBD-BA0E-4BBC-836A-E054995ECB8C}" type="presParOf" srcId="{71045F8C-00FA-488E-A7BD-E2E6753D979D}" destId="{851BB866-B6AE-4566-893F-4C635BA974FC}" srcOrd="4" destOrd="0" presId="urn:microsoft.com/office/officeart/2005/8/layout/target3"/>
    <dgm:cxn modelId="{237FB2F7-D9F2-428D-8381-F140DEA08BE8}" type="presParOf" srcId="{71045F8C-00FA-488E-A7BD-E2E6753D979D}" destId="{643EA938-EDE0-4533-ACCC-D2BD6F3A527C}" srcOrd="5" destOrd="0" presId="urn:microsoft.com/office/officeart/2005/8/layout/target3"/>
    <dgm:cxn modelId="{2FDACB22-CCC1-4B2D-9F90-F16F9B04D1AE}" type="presParOf" srcId="{71045F8C-00FA-488E-A7BD-E2E6753D979D}" destId="{92F31B18-D66D-4CC7-89B9-378928DE877D}" srcOrd="6" destOrd="0" presId="urn:microsoft.com/office/officeart/2005/8/layout/target3"/>
    <dgm:cxn modelId="{B6FB1462-97DE-4CDC-B493-3E29B91DAEC7}" type="presParOf" srcId="{71045F8C-00FA-488E-A7BD-E2E6753D979D}" destId="{902074E1-B931-4618-97F1-FADBE82E9C3C}" srcOrd="7" destOrd="0" presId="urn:microsoft.com/office/officeart/2005/8/layout/target3"/>
    <dgm:cxn modelId="{821CEC72-84F0-4B4F-941E-AABE9A62D85F}" type="presParOf" srcId="{71045F8C-00FA-488E-A7BD-E2E6753D979D}" destId="{A3817367-F2BC-482F-8832-FA00B51DCCF3}" srcOrd="8" destOrd="0" presId="urn:microsoft.com/office/officeart/2005/8/layout/target3"/>
    <dgm:cxn modelId="{38C57C83-DEF9-46F8-B893-C66D818B03DF}" type="presParOf" srcId="{71045F8C-00FA-488E-A7BD-E2E6753D979D}" destId="{A73430F2-8247-4ED0-AA10-577C6B4449AD}" srcOrd="9" destOrd="0" presId="urn:microsoft.com/office/officeart/2005/8/layout/target3"/>
    <dgm:cxn modelId="{0909EA4F-CFF6-40AE-9849-6222820C9F07}" type="presParOf" srcId="{71045F8C-00FA-488E-A7BD-E2E6753D979D}" destId="{2225F4B7-D5E5-4ABC-A74D-89DF612FD43B}" srcOrd="10" destOrd="0" presId="urn:microsoft.com/office/officeart/2005/8/layout/target3"/>
    <dgm:cxn modelId="{6DA37E48-4225-4FDC-8F35-44B717EC8AA2}" type="presParOf" srcId="{71045F8C-00FA-488E-A7BD-E2E6753D979D}" destId="{E213CEB3-AC26-46A5-B5EF-966295AE67FD}" srcOrd="11" destOrd="0" presId="urn:microsoft.com/office/officeart/2005/8/layout/target3"/>
    <dgm:cxn modelId="{2D0574FC-9C57-46A4-860A-925763A685F4}" type="presParOf" srcId="{71045F8C-00FA-488E-A7BD-E2E6753D979D}" destId="{8686AAFC-9326-4364-BC47-A59E252FDEAE}" srcOrd="12" destOrd="0" presId="urn:microsoft.com/office/officeart/2005/8/layout/target3"/>
    <dgm:cxn modelId="{10D15E6E-2C06-4E2E-A8A1-AAFE8689E523}" type="presParOf" srcId="{71045F8C-00FA-488E-A7BD-E2E6753D979D}" destId="{48C8C429-3407-4AFD-B49F-99646D5DA08A}" srcOrd="13" destOrd="0" presId="urn:microsoft.com/office/officeart/2005/8/layout/target3"/>
    <dgm:cxn modelId="{4851B102-D9D4-4498-B3F8-A09B7A932139}" type="presParOf" srcId="{71045F8C-00FA-488E-A7BD-E2E6753D979D}" destId="{C1E95C55-4B1A-4F71-B859-65D1F40A46E0}" srcOrd="14" destOrd="0" presId="urn:microsoft.com/office/officeart/2005/8/layout/target3"/>
    <dgm:cxn modelId="{3798A04F-E2DF-47CA-B983-64CA0975FBD4}" type="presParOf" srcId="{71045F8C-00FA-488E-A7BD-E2E6753D979D}" destId="{4D19AB04-24FA-40C2-B203-52AE3D15E171}" srcOrd="15" destOrd="0" presId="urn:microsoft.com/office/officeart/2005/8/layout/target3"/>
    <dgm:cxn modelId="{126F4ACF-24AD-4FBE-88D2-F7D09A931AD4}" type="presParOf" srcId="{71045F8C-00FA-488E-A7BD-E2E6753D979D}" destId="{832BF48F-0145-4429-9E02-8FCA946CCE9E}" srcOrd="16" destOrd="0" presId="urn:microsoft.com/office/officeart/2005/8/layout/target3"/>
    <dgm:cxn modelId="{F7933505-99E5-4EB5-B7B6-4DF31408DA86}" type="presParOf" srcId="{71045F8C-00FA-488E-A7BD-E2E6753D979D}" destId="{E7297F21-D4FD-4A41-AE58-814D01A6B5E7}" srcOrd="17" destOrd="0" presId="urn:microsoft.com/office/officeart/2005/8/layout/target3"/>
    <dgm:cxn modelId="{44C4775D-122A-4BB2-A2B0-871D8ED65E01}" type="presParOf" srcId="{71045F8C-00FA-488E-A7BD-E2E6753D979D}" destId="{84FF5322-1F04-4756-ACED-CA93D9AD61A4}" srcOrd="18" destOrd="0" presId="urn:microsoft.com/office/officeart/2005/8/layout/target3"/>
    <dgm:cxn modelId="{F3B3F232-8D49-4C0D-94F8-5D1ED8D611A3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VY_32_INOVACE_1A_07_What do </a:t>
          </a:r>
          <a:r>
            <a:rPr lang="cs-CZ" sz="1800" kern="1200" dirty="0" err="1" smtClean="0"/>
            <a:t>you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like</a:t>
          </a:r>
          <a:r>
            <a:rPr lang="cs-CZ" sz="1800" kern="1200" dirty="0" smtClean="0"/>
            <a:t>?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Vyjádření libosti či nelibosti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B1E8E-8C0B-4D8D-B99B-2334A1DB955E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B2C82-CFBF-43FA-9DE8-573B0B4DB6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84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provede výklad,</a:t>
            </a:r>
            <a:r>
              <a:rPr lang="cs-CZ" baseline="0" dirty="0" smtClean="0"/>
              <a:t> upozorní na pravidla tvoření „</a:t>
            </a:r>
            <a:r>
              <a:rPr lang="cs-CZ" baseline="0" dirty="0" err="1" smtClean="0"/>
              <a:t>ing</a:t>
            </a:r>
            <a:r>
              <a:rPr lang="cs-CZ" baseline="0" dirty="0" smtClean="0"/>
              <a:t> tvarů“. Žáci si zapíší do ŠS.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B2C82-CFBF-43FA-9DE8-573B0B4DB61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739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tvoří věty, vyjadřují svoji libost či nelibost při provádění činností.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B2C82-CFBF-43FA-9DE8-573B0B4DB61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567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tvoří věty, vyjadřují svoji libost či nelibost při provádění činností.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B2C82-CFBF-43FA-9DE8-573B0B4DB61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90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B2C82-CFBF-43FA-9DE8-573B0B4DB61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505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zadá domácí úkol. Žáci jistě</a:t>
            </a:r>
            <a:r>
              <a:rPr lang="cs-CZ" baseline="0" dirty="0" smtClean="0"/>
              <a:t> rádi </a:t>
            </a:r>
            <a:r>
              <a:rPr lang="cs-CZ" baseline="0" smtClean="0"/>
              <a:t>píší úkoly?!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B2C82-CFBF-43FA-9DE8-573B0B4DB61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65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36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93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391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59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068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329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328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240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371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832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426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05F37-2187-499C-8323-055791307C9B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210F5-ED4D-4367-BD92-BE5EDB773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22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120457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9481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0389146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 u jednotlivých</a:t>
                      </a:r>
                      <a:r>
                        <a:rPr lang="cs-CZ" baseline="0" dirty="0" smtClean="0"/>
                        <a:t>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476672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5939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smtClean="0"/>
              <a:t>?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3"/>
            <a:ext cx="2880320" cy="363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953" y="2078537"/>
            <a:ext cx="2880320" cy="388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92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954329"/>
            <a:ext cx="140415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75756" y="4244854"/>
            <a:ext cx="2808312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75756" y="3112114"/>
            <a:ext cx="2808312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mind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0145" y="5452166"/>
            <a:ext cx="140415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hate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95454" y="2077439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 TV.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5454" y="436796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writ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97771" y="323522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mind </a:t>
            </a:r>
            <a:r>
              <a:rPr lang="cs-CZ" sz="2400" dirty="0" err="1" smtClean="0"/>
              <a:t>runn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95454" y="557527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hate</a:t>
            </a:r>
            <a:r>
              <a:rPr lang="cs-CZ" sz="2400" dirty="0" smtClean="0"/>
              <a:t> </a:t>
            </a:r>
            <a:r>
              <a:rPr lang="cs-CZ" sz="2400" dirty="0" err="1" smtClean="0"/>
              <a:t>read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75756" y="764704"/>
            <a:ext cx="140415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I love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97771" y="887814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love </a:t>
            </a:r>
            <a:r>
              <a:rPr lang="cs-CZ" sz="2400" dirty="0" err="1" smtClean="0"/>
              <a:t>swimm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40" y="492697"/>
            <a:ext cx="1020332" cy="1251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9779"/>
            <a:ext cx="914112" cy="1168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95" y="2878642"/>
            <a:ext cx="904785" cy="1102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17" y="4007909"/>
            <a:ext cx="888263" cy="118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95" y="5176957"/>
            <a:ext cx="926777" cy="1156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483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/>
      <p:bldP spid="8" grpId="0"/>
      <p:bldP spid="9" grpId="0"/>
      <p:bldP spid="11" grpId="0"/>
      <p:bldP spid="14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dirty="0" err="1" smtClean="0"/>
              <a:t>swimming</a:t>
            </a:r>
            <a:endParaRPr lang="cs-CZ" dirty="0" smtClean="0"/>
          </a:p>
          <a:p>
            <a:r>
              <a:rPr lang="cs-CZ" dirty="0" smtClean="0"/>
              <a:t>jumping</a:t>
            </a:r>
          </a:p>
          <a:p>
            <a:r>
              <a:rPr lang="cs-CZ" dirty="0" err="1" smtClean="0"/>
              <a:t>running</a:t>
            </a:r>
            <a:endParaRPr lang="cs-CZ" dirty="0" smtClean="0"/>
          </a:p>
          <a:p>
            <a:r>
              <a:rPr lang="cs-CZ" dirty="0" err="1" smtClean="0"/>
              <a:t>throwing</a:t>
            </a:r>
            <a:endParaRPr lang="cs-CZ" dirty="0" smtClean="0"/>
          </a:p>
          <a:p>
            <a:r>
              <a:rPr lang="cs-CZ" dirty="0" err="1" smtClean="0"/>
              <a:t>drawing</a:t>
            </a:r>
            <a:endParaRPr lang="cs-CZ" dirty="0" smtClean="0"/>
          </a:p>
          <a:p>
            <a:r>
              <a:rPr lang="cs-CZ" dirty="0" err="1" smtClean="0"/>
              <a:t>counting</a:t>
            </a:r>
            <a:endParaRPr lang="cs-CZ" dirty="0" smtClean="0"/>
          </a:p>
          <a:p>
            <a:r>
              <a:rPr lang="cs-CZ" dirty="0" err="1" smtClean="0"/>
              <a:t>writing</a:t>
            </a:r>
            <a:endParaRPr lang="cs-CZ" dirty="0" smtClean="0"/>
          </a:p>
          <a:p>
            <a:r>
              <a:rPr lang="cs-CZ" dirty="0" err="1" smtClean="0"/>
              <a:t>reading</a:t>
            </a:r>
            <a:endParaRPr lang="cs-CZ" dirty="0" smtClean="0"/>
          </a:p>
          <a:p>
            <a:r>
              <a:rPr lang="cs-CZ" dirty="0" err="1" smtClean="0"/>
              <a:t>spelling</a:t>
            </a:r>
            <a:endParaRPr lang="cs-CZ" dirty="0" smtClean="0"/>
          </a:p>
          <a:p>
            <a:r>
              <a:rPr lang="cs-CZ" dirty="0" err="1" smtClean="0"/>
              <a:t>learning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I love …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I </a:t>
            </a:r>
            <a:r>
              <a:rPr lang="cs-CZ" sz="3600" dirty="0" err="1" smtClean="0"/>
              <a:t>like</a:t>
            </a:r>
            <a:r>
              <a:rPr lang="cs-CZ" sz="3600" dirty="0" smtClean="0"/>
              <a:t> …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I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 </a:t>
            </a:r>
            <a:r>
              <a:rPr lang="cs-CZ" sz="3600" dirty="0" err="1" smtClean="0"/>
              <a:t>like</a:t>
            </a:r>
            <a:r>
              <a:rPr lang="cs-CZ" sz="3600" dirty="0" smtClean="0"/>
              <a:t> …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I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mind …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I </a:t>
            </a:r>
            <a:r>
              <a:rPr lang="cs-CZ" sz="3600" dirty="0" err="1" smtClean="0"/>
              <a:t>hate</a:t>
            </a:r>
            <a:r>
              <a:rPr lang="cs-CZ" sz="3600" dirty="0" smtClean="0"/>
              <a:t> …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5553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smtClean="0"/>
              <a:t>?</a:t>
            </a:r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getting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err="1" smtClean="0"/>
              <a:t>taking</a:t>
            </a:r>
            <a:r>
              <a:rPr lang="cs-CZ" dirty="0" smtClean="0"/>
              <a:t> a bus</a:t>
            </a:r>
          </a:p>
          <a:p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endParaRPr lang="cs-CZ" dirty="0" smtClean="0"/>
          </a:p>
          <a:p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languages</a:t>
            </a:r>
            <a:endParaRPr lang="cs-CZ" dirty="0" smtClean="0"/>
          </a:p>
          <a:p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endParaRPr lang="cs-CZ" dirty="0" smtClean="0"/>
          </a:p>
          <a:p>
            <a:r>
              <a:rPr lang="cs-CZ" dirty="0" err="1" smtClean="0"/>
              <a:t>watching</a:t>
            </a:r>
            <a:r>
              <a:rPr lang="cs-CZ" dirty="0" smtClean="0"/>
              <a:t> TV</a:t>
            </a:r>
          </a:p>
          <a:p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endParaRPr lang="cs-CZ" dirty="0" smtClean="0"/>
          </a:p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912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learning</a:t>
            </a:r>
            <a:endParaRPr lang="cs-CZ" dirty="0" smtClean="0"/>
          </a:p>
          <a:p>
            <a:r>
              <a:rPr lang="cs-CZ" dirty="0" err="1" smtClean="0"/>
              <a:t>cooking</a:t>
            </a:r>
            <a:endParaRPr lang="cs-CZ" dirty="0" smtClean="0"/>
          </a:p>
          <a:p>
            <a:r>
              <a:rPr lang="cs-CZ" dirty="0" err="1" smtClean="0"/>
              <a:t>waiting</a:t>
            </a:r>
            <a:endParaRPr lang="cs-CZ" dirty="0" smtClean="0"/>
          </a:p>
          <a:p>
            <a:r>
              <a:rPr lang="cs-CZ" dirty="0" err="1" smtClean="0"/>
              <a:t>singing</a:t>
            </a:r>
            <a:endParaRPr lang="cs-CZ" dirty="0" smtClean="0"/>
          </a:p>
          <a:p>
            <a:r>
              <a:rPr lang="cs-CZ" dirty="0" err="1" smtClean="0"/>
              <a:t>having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 smtClean="0"/>
          </a:p>
          <a:p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endParaRPr lang="cs-CZ" dirty="0" smtClean="0"/>
          </a:p>
          <a:p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sweaters</a:t>
            </a:r>
            <a:endParaRPr lang="cs-CZ" dirty="0" smtClean="0"/>
          </a:p>
          <a:p>
            <a:r>
              <a:rPr lang="cs-CZ" dirty="0" err="1" smtClean="0"/>
              <a:t>riding</a:t>
            </a:r>
            <a:r>
              <a:rPr lang="cs-CZ" dirty="0" smtClean="0"/>
              <a:t> a bike</a:t>
            </a:r>
          </a:p>
          <a:p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124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Alice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love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n´t</a:t>
            </a:r>
            <a:r>
              <a:rPr lang="cs-CZ" dirty="0" smtClean="0"/>
              <a:t> mind </a:t>
            </a:r>
            <a:r>
              <a:rPr lang="cs-CZ" dirty="0" err="1" smtClean="0"/>
              <a:t>running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waiting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John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1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love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drawing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doe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err="1" smtClean="0"/>
              <a:t>n´t</a:t>
            </a:r>
            <a:r>
              <a:rPr lang="cs-CZ" dirty="0" smtClean="0"/>
              <a:t> mind </a:t>
            </a:r>
            <a:r>
              <a:rPr lang="cs-CZ" dirty="0" err="1" smtClean="0"/>
              <a:t>reading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He</a:t>
            </a:r>
            <a:r>
              <a:rPr lang="cs-CZ" dirty="0"/>
              <a:t> </a:t>
            </a:r>
            <a:r>
              <a:rPr lang="cs-CZ" dirty="0" err="1"/>
              <a:t>doe</a:t>
            </a: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/>
              <a:t>n´t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swimming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hate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/>
              <a:t> </a:t>
            </a:r>
            <a:r>
              <a:rPr lang="cs-CZ" dirty="0" err="1" smtClean="0"/>
              <a:t>singing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84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6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2880320" cy="363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519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err="1" smtClean="0"/>
              <a:t>Ilustrace</a:t>
            </a:r>
            <a:r>
              <a:rPr lang="cs-CZ" smtClean="0"/>
              <a:t>: archiv autora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6773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306</Words>
  <Application>Microsoft Office PowerPoint</Application>
  <PresentationFormat>Předvádění na obrazovce (4:3)</PresentationFormat>
  <Paragraphs>88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What do you like?</vt:lpstr>
      <vt:lpstr>Prezentace aplikace PowerPoint</vt:lpstr>
      <vt:lpstr>What do you like?</vt:lpstr>
      <vt:lpstr>What do you like?</vt:lpstr>
      <vt:lpstr>What does your friend like?</vt:lpstr>
      <vt:lpstr>Do you like doing your homework?</vt:lpstr>
      <vt:lpstr>Ilustrace: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30</cp:revision>
  <dcterms:created xsi:type="dcterms:W3CDTF">2012-10-01T12:09:40Z</dcterms:created>
  <dcterms:modified xsi:type="dcterms:W3CDTF">2013-02-27T21:30:47Z</dcterms:modified>
</cp:coreProperties>
</file>