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7" r:id="rId2"/>
    <p:sldId id="258" r:id="rId3"/>
    <p:sldId id="259" r:id="rId4"/>
    <p:sldId id="260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B91B-40E1-444F-91F8-87B920E8EDCD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B91B-40E1-444F-91F8-87B920E8EDCD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B91B-40E1-444F-91F8-87B920E8EDCD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B91B-40E1-444F-91F8-87B920E8EDCD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B91B-40E1-444F-91F8-87B920E8EDCD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B91B-40E1-444F-91F8-87B920E8EDCD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B91B-40E1-444F-91F8-87B920E8EDCD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B91B-40E1-444F-91F8-87B920E8EDCD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B91B-40E1-444F-91F8-87B920E8EDCD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B91B-40E1-444F-91F8-87B920E8EDCD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B91B-40E1-444F-91F8-87B920E8EDCD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721B91B-40E1-444F-91F8-87B920E8EDCD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79214"/>
            <a:ext cx="5716588" cy="12477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475656" y="1988840"/>
          <a:ext cx="6408712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  <a:gridCol w="4536504"/>
              </a:tblGrid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Název školy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Základní škola a mateřská škola, Jetřichov, okres Náchod                                     </a:t>
                      </a: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Autor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Šárka </a:t>
                      </a:r>
                      <a:r>
                        <a:rPr lang="cs-CZ" dirty="0" err="1" smtClean="0"/>
                        <a:t>Matějová</a:t>
                      </a:r>
                      <a:endParaRPr lang="cs-CZ" dirty="0" smtClean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17.1.2013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kern="1200" dirty="0" smtClean="0">
                          <a:effectLst/>
                        </a:rPr>
                        <a:t>VY_52_INOVACE_9 </a:t>
                      </a:r>
                      <a:r>
                        <a:rPr lang="cs-CZ" sz="1800" b="0" kern="1200" dirty="0" smtClean="0">
                          <a:effectLst/>
                        </a:rPr>
                        <a:t>_František</a:t>
                      </a:r>
                      <a:r>
                        <a:rPr lang="cs-CZ" sz="1800" b="0" kern="1200" baseline="0" dirty="0" smtClean="0">
                          <a:effectLst/>
                        </a:rPr>
                        <a:t> Křižík</a:t>
                      </a:r>
                      <a:endParaRPr lang="cs-CZ" sz="1050" b="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CZ.1.07/1.4.00/21.0835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dirty="0" smtClean="0"/>
              <a:t>listy slouží ke zpestření výuky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pro žáky 4. ročníku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přechody mezi textem a obrázky - kliknutí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Citace: 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kliparty volně dostupné Office Online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Text použit z : JIŘÍ BUREŠ. </a:t>
            </a:r>
            <a:r>
              <a:rPr lang="cs-CZ" sz="2400" i="1" dirty="0" smtClean="0"/>
              <a:t>seznam</a:t>
            </a:r>
            <a:r>
              <a:rPr lang="cs-CZ" sz="2400" dirty="0" smtClean="0"/>
              <a:t> [online]. [cit. 27.2.2013]. Dostupný na WWW: http://www.</a:t>
            </a:r>
            <a:r>
              <a:rPr lang="cs-CZ" sz="2400" dirty="0" err="1" smtClean="0"/>
              <a:t>converter.cz</a:t>
            </a:r>
            <a:r>
              <a:rPr lang="cs-CZ" sz="2400" dirty="0" smtClean="0"/>
              <a:t>/fyzici/</a:t>
            </a:r>
            <a:r>
              <a:rPr lang="cs-CZ" sz="2400" dirty="0" err="1" smtClean="0"/>
              <a:t>krizik.htm</a:t>
            </a:r>
            <a:r>
              <a:rPr lang="cs-CZ" sz="2400" dirty="0" smtClean="0"/>
              <a:t> 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František Křižík - český Edison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vynálezce a elektrotechnik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narodil se v rodině chudého ševce, přesto měl spokojené dětství</a:t>
            </a:r>
          </a:p>
          <a:p>
            <a:r>
              <a:rPr lang="cs-CZ" dirty="0" smtClean="0"/>
              <a:t>jako student německého gymnázia propadl z němčiny, neměl ani maturitu</a:t>
            </a:r>
          </a:p>
          <a:p>
            <a:r>
              <a:rPr lang="cs-CZ" dirty="0" smtClean="0"/>
              <a:t>dostal se na techniku jako mimořádný posluchač</a:t>
            </a:r>
          </a:p>
          <a:p>
            <a:r>
              <a:rPr lang="cs-CZ" dirty="0" smtClean="0"/>
              <a:t>pracoval na železnici</a:t>
            </a:r>
          </a:p>
          <a:p>
            <a:pPr>
              <a:buNone/>
            </a:pPr>
            <a:r>
              <a:rPr lang="cs-CZ" dirty="0" smtClean="0"/>
              <a:t>   jako opravář</a:t>
            </a:r>
          </a:p>
          <a:p>
            <a:endParaRPr lang="cs-CZ" dirty="0"/>
          </a:p>
        </p:txBody>
      </p:sp>
      <p:pic>
        <p:nvPicPr>
          <p:cNvPr id="1026" name="Picture 2" descr="C:\Users\Matějovi\AppData\Local\Microsoft\Windows\Temporary Internet Files\Content.IE5\RQTH0R8S\MP90042795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4941168"/>
            <a:ext cx="2043608" cy="1512168"/>
          </a:xfrm>
          <a:prstGeom prst="rect">
            <a:avLst/>
          </a:prstGeom>
          <a:noFill/>
        </p:spPr>
      </p:pic>
      <p:pic>
        <p:nvPicPr>
          <p:cNvPr id="1027" name="Picture 3" descr="C:\Users\Matějovi\AppData\Local\Microsoft\Windows\Temporary Internet Files\Content.IE5\VOY08VUD\MM90028354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340768"/>
            <a:ext cx="1512168" cy="11274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zdokonalování vede k úspěchu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1878 v Paříži plné světel poprvé uvidí</a:t>
            </a:r>
          </a:p>
          <a:p>
            <a:pPr>
              <a:buNone/>
            </a:pPr>
            <a:r>
              <a:rPr lang="cs-CZ" dirty="0" smtClean="0"/>
              <a:t>    elektrickou svíčku (</a:t>
            </a:r>
            <a:r>
              <a:rPr lang="cs-CZ" dirty="0" err="1" smtClean="0"/>
              <a:t>Jabločkov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b="1" dirty="0" smtClean="0"/>
              <a:t>1881</a:t>
            </a:r>
            <a:r>
              <a:rPr lang="cs-CZ" dirty="0" smtClean="0"/>
              <a:t> – Křižíkova </a:t>
            </a:r>
            <a:r>
              <a:rPr lang="cs-CZ" sz="2800" b="1" dirty="0" smtClean="0"/>
              <a:t>oblouková lampa </a:t>
            </a:r>
            <a:r>
              <a:rPr lang="cs-CZ" dirty="0" smtClean="0"/>
              <a:t>–patent</a:t>
            </a:r>
          </a:p>
          <a:p>
            <a:pPr>
              <a:buNone/>
            </a:pPr>
            <a:r>
              <a:rPr lang="cs-CZ" dirty="0" smtClean="0"/>
              <a:t>lampa využita v plzeňském divadle = </a:t>
            </a:r>
            <a:r>
              <a:rPr lang="cs-CZ" dirty="0" err="1" smtClean="0"/>
              <a:t>Plzeňka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zahraniční zájem – spory o práva </a:t>
            </a:r>
          </a:p>
          <a:p>
            <a:pPr>
              <a:buNone/>
            </a:pPr>
            <a:r>
              <a:rPr lang="cs-CZ" dirty="0" smtClean="0"/>
              <a:t>neuspěl při konkurzu na osvětlení </a:t>
            </a:r>
          </a:p>
          <a:p>
            <a:pPr>
              <a:buNone/>
            </a:pPr>
            <a:r>
              <a:rPr lang="cs-CZ" dirty="0" smtClean="0"/>
              <a:t>Národního divadla</a:t>
            </a:r>
          </a:p>
          <a:p>
            <a:pPr>
              <a:buNone/>
            </a:pPr>
            <a:r>
              <a:rPr lang="cs-CZ" b="1" dirty="0" smtClean="0"/>
              <a:t> </a:t>
            </a:r>
          </a:p>
          <a:p>
            <a:pPr>
              <a:buNone/>
            </a:pPr>
            <a:r>
              <a:rPr lang="cs-CZ" dirty="0" smtClean="0"/>
              <a:t>    </a:t>
            </a:r>
            <a:endParaRPr lang="cs-CZ" dirty="0"/>
          </a:p>
        </p:txBody>
      </p:sp>
      <p:pic>
        <p:nvPicPr>
          <p:cNvPr id="4" name="Picture 7" descr="C:\Users\Matějovi\AppData\Local\Microsoft\Windows\Temporary Internet Files\Content.IE5\Y5388IGT\MC9003708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1268760"/>
            <a:ext cx="1062582" cy="1296144"/>
          </a:xfrm>
          <a:prstGeom prst="rect">
            <a:avLst/>
          </a:prstGeom>
          <a:noFill/>
        </p:spPr>
      </p:pic>
      <p:pic>
        <p:nvPicPr>
          <p:cNvPr id="3078" name="Picture 6" descr="C:\Users\Matějovi\AppData\Local\Microsoft\Windows\Temporary Internet Files\Content.IE5\VOY08VUD\MC90033983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408260">
            <a:off x="6372200" y="3717032"/>
            <a:ext cx="953719" cy="878738"/>
          </a:xfrm>
          <a:prstGeom prst="rect">
            <a:avLst/>
          </a:prstGeom>
          <a:noFill/>
        </p:spPr>
      </p:pic>
      <p:pic>
        <p:nvPicPr>
          <p:cNvPr id="3080" name="Picture 8" descr="C:\Users\Matějovi\AppData\Local\Microsoft\Windows\Temporary Internet Files\Content.IE5\Y5388IGT\MC90008903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4509120"/>
            <a:ext cx="2088232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 1891 - první elektrická  tramvaj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první trasa z Letné na pražské výstaviště</a:t>
            </a:r>
          </a:p>
          <a:p>
            <a:pPr>
              <a:buNone/>
            </a:pPr>
            <a:r>
              <a:rPr lang="cs-CZ" dirty="0" smtClean="0"/>
              <a:t>           + instalace osvětlení a dalších zařízení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   </a:t>
            </a:r>
            <a:r>
              <a:rPr lang="cs-CZ" sz="2800" b="1" dirty="0" smtClean="0"/>
              <a:t>Křižíkova světelná fontána</a:t>
            </a:r>
          </a:p>
          <a:p>
            <a:pPr>
              <a:buFont typeface="Wingdings" pitchFamily="2" charset="2"/>
              <a:buChar char="v"/>
            </a:pPr>
            <a:r>
              <a:rPr lang="cs-CZ" sz="2800" b="1" dirty="0" smtClean="0"/>
              <a:t>   </a:t>
            </a:r>
            <a:r>
              <a:rPr lang="cs-CZ" sz="2800" u="sng" dirty="0" smtClean="0"/>
              <a:t>automobil na elektřinu</a:t>
            </a:r>
          </a:p>
          <a:p>
            <a:pPr>
              <a:buNone/>
            </a:pPr>
            <a:r>
              <a:rPr lang="cs-CZ" sz="2800" dirty="0" smtClean="0"/>
              <a:t>-nekazí lidem vzduch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smtClean="0"/>
              <a:t>   </a:t>
            </a:r>
            <a:r>
              <a:rPr lang="cs-CZ" sz="2800" u="sng" dirty="0" smtClean="0"/>
              <a:t>elektrická lokomotiva</a:t>
            </a:r>
          </a:p>
          <a:p>
            <a:pPr>
              <a:buNone/>
            </a:pPr>
            <a:endParaRPr lang="cs-CZ" sz="2800" b="1" dirty="0" smtClean="0"/>
          </a:p>
          <a:p>
            <a:pPr>
              <a:buNone/>
            </a:pPr>
            <a:endParaRPr lang="cs-CZ" sz="2800" b="1" dirty="0"/>
          </a:p>
        </p:txBody>
      </p:sp>
      <p:pic>
        <p:nvPicPr>
          <p:cNvPr id="4099" name="Picture 3" descr="C:\Users\Matějovi\AppData\Local\Microsoft\Windows\Temporary Internet Files\Content.IE5\PMUNWIF0\MC90023737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3068960"/>
            <a:ext cx="1152128" cy="1379167"/>
          </a:xfrm>
          <a:prstGeom prst="rect">
            <a:avLst/>
          </a:prstGeom>
          <a:noFill/>
        </p:spPr>
      </p:pic>
      <p:pic>
        <p:nvPicPr>
          <p:cNvPr id="10" name="Picture 3" descr="C:\Users\Matějovi\AppData\Local\Microsoft\Windows\Temporary Internet Files\Content.IE5\Y5388IGT\MM90028415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5373216"/>
            <a:ext cx="2592288" cy="1042874"/>
          </a:xfrm>
          <a:prstGeom prst="rect">
            <a:avLst/>
          </a:prstGeom>
          <a:noFill/>
        </p:spPr>
      </p:pic>
      <p:pic>
        <p:nvPicPr>
          <p:cNvPr id="4102" name="Picture 6" descr="C:\Users\Matějovi\AppData\Local\Microsoft\Windows\Temporary Internet Files\Content.IE5\PMUNWIF0\MC90028735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5013176"/>
            <a:ext cx="2207537" cy="1351984"/>
          </a:xfrm>
          <a:prstGeom prst="rect">
            <a:avLst/>
          </a:prstGeom>
          <a:noFill/>
        </p:spPr>
      </p:pic>
      <p:pic>
        <p:nvPicPr>
          <p:cNvPr id="4104" name="Picture 8" descr="C:\Users\Matějovi\AppData\Local\Microsoft\Windows\Temporary Internet Files\Content.IE5\Y5388IGT\MC90032097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1268760"/>
            <a:ext cx="2051720" cy="11457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pamatuješ si 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</a:t>
            </a:r>
          </a:p>
          <a:p>
            <a:pPr>
              <a:buNone/>
            </a:pPr>
            <a:r>
              <a:rPr lang="cs-CZ" dirty="0" smtClean="0"/>
              <a:t>    alespoň 3 vynálezy českého Edisona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elektrická tramvaj</a:t>
            </a:r>
          </a:p>
          <a:p>
            <a:pPr>
              <a:buNone/>
            </a:pPr>
            <a:r>
              <a:rPr lang="cs-CZ" dirty="0" smtClean="0"/>
              <a:t>    oblouková lampa</a:t>
            </a:r>
          </a:p>
          <a:p>
            <a:pPr>
              <a:buNone/>
            </a:pPr>
            <a:r>
              <a:rPr lang="cs-CZ" dirty="0" smtClean="0"/>
              <a:t>    Křižíkova světelná fontána</a:t>
            </a:r>
          </a:p>
          <a:p>
            <a:pPr>
              <a:buNone/>
            </a:pPr>
            <a:r>
              <a:rPr lang="cs-CZ" dirty="0" smtClean="0"/>
              <a:t>    automobil na elektřinu</a:t>
            </a:r>
          </a:p>
          <a:p>
            <a:pPr>
              <a:buNone/>
            </a:pPr>
            <a:r>
              <a:rPr lang="cs-CZ" dirty="0" smtClean="0"/>
              <a:t>    elektrická lokomotiva</a:t>
            </a:r>
          </a:p>
          <a:p>
            <a:pPr>
              <a:buNone/>
            </a:pPr>
            <a:r>
              <a:rPr lang="cs-CZ" dirty="0" smtClean="0"/>
              <a:t>    </a:t>
            </a:r>
            <a:endParaRPr lang="cs-CZ" dirty="0"/>
          </a:p>
        </p:txBody>
      </p:sp>
      <p:pic>
        <p:nvPicPr>
          <p:cNvPr id="1026" name="Picture 2" descr="C:\Users\Matějovi\AppData\Local\Microsoft\Windows\Temporary Internet Files\Content.IE5\VOY08VUD\MC90044188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3717032"/>
            <a:ext cx="1279525" cy="178435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427984" y="5589240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4355976" y="5589240"/>
            <a:ext cx="4320480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r>
              <a:rPr lang="cs-CZ" sz="2400" dirty="0" smtClean="0"/>
              <a:t>Skvělé !!!  pálí  Ti  to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245</TotalTime>
  <Words>239</Words>
  <Application>Microsoft Office PowerPoint</Application>
  <PresentationFormat>Předvádění na obrazovce (4:3)</PresentationFormat>
  <Paragraphs>59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Jmění</vt:lpstr>
      <vt:lpstr>Snímek 1</vt:lpstr>
      <vt:lpstr>Anotace:</vt:lpstr>
      <vt:lpstr>František Křižík - český Edison</vt:lpstr>
      <vt:lpstr> zdokonalování vede k úspěchu</vt:lpstr>
      <vt:lpstr> 1891 - první elektrická  tramvaj</vt:lpstr>
      <vt:lpstr> pamatuješ si 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Matějovi</dc:creator>
  <cp:lastModifiedBy>Matějovi</cp:lastModifiedBy>
  <cp:revision>39</cp:revision>
  <dcterms:created xsi:type="dcterms:W3CDTF">2013-02-19T13:10:44Z</dcterms:created>
  <dcterms:modified xsi:type="dcterms:W3CDTF">2013-03-07T12:51:42Z</dcterms:modified>
</cp:coreProperties>
</file>