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B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Budíškovice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Petra Andělová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VY_32_INOVACE_1A_10_What </a:t>
          </a:r>
          <a:r>
            <a:rPr lang="cs-CZ" dirty="0" err="1" smtClean="0"/>
            <a:t>time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it</a:t>
          </a:r>
          <a:r>
            <a:rPr lang="cs-CZ" dirty="0" smtClean="0"/>
            <a:t>?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Vyjádření času v angličtině, AM/PM.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err="1" smtClean="0"/>
            <a:t>CZ.1.07</a:t>
          </a:r>
          <a:r>
            <a:rPr lang="cs-CZ" dirty="0" smtClean="0"/>
            <a:t>/1.4.00/21.3022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A73430F2-8247-4ED0-AA10-577C6B4449AD}" type="pres">
      <dgm:prSet presAssocID="{C73C7642-F245-4585-8F88-243F9FAEF6CA}" presName="vertSpace4" presStyleLbl="node1" presStyleIdx="2" presStyleCnt="5"/>
      <dgm:spPr/>
    </dgm:pt>
    <dgm:pt modelId="{2225F4B7-D5E5-4ABC-A74D-89DF612FD43B}" type="pres">
      <dgm:prSet presAssocID="{C73C7642-F245-4585-8F88-243F9FAEF6CA}" presName="circle4" presStyleLbl="node1" presStyleIdx="3" presStyleCnt="5"/>
      <dgm:spPr/>
    </dgm:pt>
    <dgm:pt modelId="{E213CEB3-AC26-46A5-B5EF-966295AE67FD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686AAFC-9326-4364-BC47-A59E252FDEAE}" type="pres">
      <dgm:prSet presAssocID="{EBC41103-E2E5-4D48-9B4B-425520D3D098}" presName="vertSpace5" presStyleLbl="node1" presStyleIdx="3" presStyleCnt="5"/>
      <dgm:spPr/>
    </dgm:pt>
    <dgm:pt modelId="{48C8C429-3407-4AFD-B49F-99646D5DA08A}" type="pres">
      <dgm:prSet presAssocID="{EBC41103-E2E5-4D48-9B4B-425520D3D098}" presName="circle5" presStyleLbl="node1" presStyleIdx="4" presStyleCnt="5"/>
      <dgm:spPr/>
    </dgm:pt>
    <dgm:pt modelId="{C1E95C55-4B1A-4F71-B859-65D1F40A46E0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FF5322-1F04-4756-ACED-CA93D9AD61A4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74844-2EB7-46F1-B77E-38A6D8B3368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9D1DABE-F3D7-4D32-BA56-03C9232E0D5F}" type="presOf" srcId="{EBC41103-E2E5-4D48-9B4B-425520D3D098}" destId="{C1E95C55-4B1A-4F71-B859-65D1F40A46E0}" srcOrd="0" destOrd="0" presId="urn:microsoft.com/office/officeart/2005/8/layout/target3"/>
    <dgm:cxn modelId="{E9EFE787-776E-46E7-A17C-9E8514AD67C0}" type="presOf" srcId="{C73C7642-F245-4585-8F88-243F9FAEF6CA}" destId="{E213CEB3-AC26-46A5-B5EF-966295AE67FD}" srcOrd="0" destOrd="0" presId="urn:microsoft.com/office/officeart/2005/8/layout/target3"/>
    <dgm:cxn modelId="{918365D1-9BFC-4D68-9AF5-1D7355EE8D68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BEF759F-7519-4E6A-AFB9-166B7FDAE3C9}" type="presOf" srcId="{39F8B381-5807-488E-AC22-73DD4140ED4A}" destId="{71045F8C-00FA-488E-A7BD-E2E6753D979D}" srcOrd="0" destOrd="0" presId="urn:microsoft.com/office/officeart/2005/8/layout/target3"/>
    <dgm:cxn modelId="{CD08C762-56D8-4B31-A693-F16E3A1E7698}" type="presOf" srcId="{019433A1-1324-4DE1-9E6F-32B851095F74}" destId="{E7297F21-D4FD-4A41-AE58-814D01A6B5E7}" srcOrd="1" destOrd="0" presId="urn:microsoft.com/office/officeart/2005/8/layout/target3"/>
    <dgm:cxn modelId="{468EE07E-0DB4-4908-8D9B-195E62BC17CF}" type="presOf" srcId="{445C7998-7549-48B0-BD68-D4F0167F02E5}" destId="{4D19AB04-24FA-40C2-B203-52AE3D15E171}" srcOrd="1" destOrd="0" presId="urn:microsoft.com/office/officeart/2005/8/layout/target3"/>
    <dgm:cxn modelId="{D39AD69C-F95F-411A-820D-0B110BBA9BDE}" type="presOf" srcId="{EBC41103-E2E5-4D48-9B4B-425520D3D098}" destId="{A2474844-2EB7-46F1-B77E-38A6D8B3368D}" srcOrd="1" destOrd="0" presId="urn:microsoft.com/office/officeart/2005/8/layout/target3"/>
    <dgm:cxn modelId="{403255D7-7141-4EB4-9CDC-44A66275BF5B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A21B93BD-12EF-42F9-B3E7-5482E78521CD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1B0A6B3-0C1F-4785-A0CB-98A7DFDDAB8D}" type="presOf" srcId="{445C7998-7549-48B0-BD68-D4F0167F02E5}" destId="{BC35EE03-4121-4EF9-923D-7CB6D30D358D}" srcOrd="0" destOrd="0" presId="urn:microsoft.com/office/officeart/2005/8/layout/target3"/>
    <dgm:cxn modelId="{39943B18-822D-4FA6-B7D2-3AB9D87ED20A}" type="presOf" srcId="{C73C7642-F245-4585-8F88-243F9FAEF6CA}" destId="{84FF5322-1F04-4756-ACED-CA93D9AD61A4}" srcOrd="1" destOrd="0" presId="urn:microsoft.com/office/officeart/2005/8/layout/target3"/>
    <dgm:cxn modelId="{8F2F51DA-8BB7-4F21-83FD-77DF6561C97E}" type="presParOf" srcId="{71045F8C-00FA-488E-A7BD-E2E6753D979D}" destId="{3577EC6B-C980-4F34-8C69-4365E7B8FC8C}" srcOrd="0" destOrd="0" presId="urn:microsoft.com/office/officeart/2005/8/layout/target3"/>
    <dgm:cxn modelId="{2ADB171B-DC37-43F5-BFC1-E18D025C2749}" type="presParOf" srcId="{71045F8C-00FA-488E-A7BD-E2E6753D979D}" destId="{6940EB87-DC1D-4BC3-9408-9AC2E1FFC039}" srcOrd="1" destOrd="0" presId="urn:microsoft.com/office/officeart/2005/8/layout/target3"/>
    <dgm:cxn modelId="{95AE5B8B-BA0D-4B57-A0C9-9F2D22DB6196}" type="presParOf" srcId="{71045F8C-00FA-488E-A7BD-E2E6753D979D}" destId="{BC35EE03-4121-4EF9-923D-7CB6D30D358D}" srcOrd="2" destOrd="0" presId="urn:microsoft.com/office/officeart/2005/8/layout/target3"/>
    <dgm:cxn modelId="{117AC6B7-2F93-4DEB-BD2B-E62F91C268BF}" type="presParOf" srcId="{71045F8C-00FA-488E-A7BD-E2E6753D979D}" destId="{C95EEA27-3CBF-4645-A92D-9D8AF5C1CBFC}" srcOrd="3" destOrd="0" presId="urn:microsoft.com/office/officeart/2005/8/layout/target3"/>
    <dgm:cxn modelId="{97E3FC5E-AB66-4825-B8BF-30BC812AF949}" type="presParOf" srcId="{71045F8C-00FA-488E-A7BD-E2E6753D979D}" destId="{851BB866-B6AE-4566-893F-4C635BA974FC}" srcOrd="4" destOrd="0" presId="urn:microsoft.com/office/officeart/2005/8/layout/target3"/>
    <dgm:cxn modelId="{F2B965B1-43A5-423F-94A3-9E72701EBA3F}" type="presParOf" srcId="{71045F8C-00FA-488E-A7BD-E2E6753D979D}" destId="{643EA938-EDE0-4533-ACCC-D2BD6F3A527C}" srcOrd="5" destOrd="0" presId="urn:microsoft.com/office/officeart/2005/8/layout/target3"/>
    <dgm:cxn modelId="{58CFCA1A-E593-4DA2-8D95-B54C6C196F50}" type="presParOf" srcId="{71045F8C-00FA-488E-A7BD-E2E6753D979D}" destId="{92F31B18-D66D-4CC7-89B9-378928DE877D}" srcOrd="6" destOrd="0" presId="urn:microsoft.com/office/officeart/2005/8/layout/target3"/>
    <dgm:cxn modelId="{2ECECE24-8EEB-42BE-A04A-3C4389BAF9BE}" type="presParOf" srcId="{71045F8C-00FA-488E-A7BD-E2E6753D979D}" destId="{902074E1-B931-4618-97F1-FADBE82E9C3C}" srcOrd="7" destOrd="0" presId="urn:microsoft.com/office/officeart/2005/8/layout/target3"/>
    <dgm:cxn modelId="{82022B54-9C6A-412E-B543-DF8D684177B3}" type="presParOf" srcId="{71045F8C-00FA-488E-A7BD-E2E6753D979D}" destId="{A3817367-F2BC-482F-8832-FA00B51DCCF3}" srcOrd="8" destOrd="0" presId="urn:microsoft.com/office/officeart/2005/8/layout/target3"/>
    <dgm:cxn modelId="{8D9F5F78-D138-4B82-8AE7-1D9B38B58F9D}" type="presParOf" srcId="{71045F8C-00FA-488E-A7BD-E2E6753D979D}" destId="{A73430F2-8247-4ED0-AA10-577C6B4449AD}" srcOrd="9" destOrd="0" presId="urn:microsoft.com/office/officeart/2005/8/layout/target3"/>
    <dgm:cxn modelId="{2A36C5FF-A027-4784-A789-B6414DAE0A0D}" type="presParOf" srcId="{71045F8C-00FA-488E-A7BD-E2E6753D979D}" destId="{2225F4B7-D5E5-4ABC-A74D-89DF612FD43B}" srcOrd="10" destOrd="0" presId="urn:microsoft.com/office/officeart/2005/8/layout/target3"/>
    <dgm:cxn modelId="{D34306EE-28E2-4633-B5CA-1E1DEF151873}" type="presParOf" srcId="{71045F8C-00FA-488E-A7BD-E2E6753D979D}" destId="{E213CEB3-AC26-46A5-B5EF-966295AE67FD}" srcOrd="11" destOrd="0" presId="urn:microsoft.com/office/officeart/2005/8/layout/target3"/>
    <dgm:cxn modelId="{6436B6BE-95C6-4644-A609-79E0A9185E69}" type="presParOf" srcId="{71045F8C-00FA-488E-A7BD-E2E6753D979D}" destId="{8686AAFC-9326-4364-BC47-A59E252FDEAE}" srcOrd="12" destOrd="0" presId="urn:microsoft.com/office/officeart/2005/8/layout/target3"/>
    <dgm:cxn modelId="{9C3FD3EC-8BB1-4B66-BF73-864564C44246}" type="presParOf" srcId="{71045F8C-00FA-488E-A7BD-E2E6753D979D}" destId="{48C8C429-3407-4AFD-B49F-99646D5DA08A}" srcOrd="13" destOrd="0" presId="urn:microsoft.com/office/officeart/2005/8/layout/target3"/>
    <dgm:cxn modelId="{2440F107-C1DC-46A3-9FB9-7ECED6F68FEA}" type="presParOf" srcId="{71045F8C-00FA-488E-A7BD-E2E6753D979D}" destId="{C1E95C55-4B1A-4F71-B859-65D1F40A46E0}" srcOrd="14" destOrd="0" presId="urn:microsoft.com/office/officeart/2005/8/layout/target3"/>
    <dgm:cxn modelId="{10F29C51-6178-4CB4-AF1B-17FF56F969F8}" type="presParOf" srcId="{71045F8C-00FA-488E-A7BD-E2E6753D979D}" destId="{4D19AB04-24FA-40C2-B203-52AE3D15E171}" srcOrd="15" destOrd="0" presId="urn:microsoft.com/office/officeart/2005/8/layout/target3"/>
    <dgm:cxn modelId="{18C67130-A881-47EA-A9F0-B5202F026B90}" type="presParOf" srcId="{71045F8C-00FA-488E-A7BD-E2E6753D979D}" destId="{832BF48F-0145-4429-9E02-8FCA946CCE9E}" srcOrd="16" destOrd="0" presId="urn:microsoft.com/office/officeart/2005/8/layout/target3"/>
    <dgm:cxn modelId="{AB96A9B1-3F37-4132-BD0C-74EAE952CB50}" type="presParOf" srcId="{71045F8C-00FA-488E-A7BD-E2E6753D979D}" destId="{E7297F21-D4FD-4A41-AE58-814D01A6B5E7}" srcOrd="17" destOrd="0" presId="urn:microsoft.com/office/officeart/2005/8/layout/target3"/>
    <dgm:cxn modelId="{E9AFC306-CCF0-4A01-8252-25D3F864333B}" type="presParOf" srcId="{71045F8C-00FA-488E-A7BD-E2E6753D979D}" destId="{84FF5322-1F04-4756-ACED-CA93D9AD61A4}" srcOrd="18" destOrd="0" presId="urn:microsoft.com/office/officeart/2005/8/layout/target3"/>
    <dgm:cxn modelId="{B7D0B2B0-586B-4612-A081-99A092856995}" type="presParOf" srcId="{71045F8C-00FA-488E-A7BD-E2E6753D979D}" destId="{A2474844-2EB7-46F1-B77E-38A6D8B3368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Budíškovice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   Mgr. Petra Andělová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VY_32_INOVACE_1A_10_What </a:t>
          </a:r>
          <a:r>
            <a:rPr lang="cs-CZ" sz="1800" kern="1200" dirty="0" err="1" smtClean="0"/>
            <a:t>time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is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it</a:t>
          </a:r>
          <a:r>
            <a:rPr lang="cs-CZ" sz="1800" kern="1200" dirty="0" smtClean="0"/>
            <a:t>?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2225F4B7-D5E5-4ABC-A74D-89DF612FD43B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3CEB3-AC26-46A5-B5EF-966295AE67F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Vyjádření času v angličtině, AM/PM.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48C8C429-3407-4AFD-B49F-99646D5DA08A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95C55-4B1A-4F71-B859-65D1F40A46E0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CZ.1.07</a:t>
          </a:r>
          <a:r>
            <a:rPr lang="cs-CZ" sz="1800" kern="1200" dirty="0" smtClean="0"/>
            <a:t>/1.4.00/21.3022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835D49-ED8C-4C76-91D9-2D8E62951B9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9CD268-1206-4C57-8FEC-6680689180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512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Učitel provede výklad užití AM/PM </a:t>
            </a:r>
            <a:r>
              <a:rPr lang="cs-CZ" smtClean="0"/>
              <a:t>ve vyjádření času.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9CD268-1206-4C57-8FEC-6680689180A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5366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Podle obrázku žáci vybírají AM</a:t>
            </a:r>
            <a:r>
              <a:rPr lang="cs-CZ" baseline="0" dirty="0" smtClean="0"/>
              <a:t> nebo PM. Zakroužkují.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9CD268-1206-4C57-8FEC-6680689180A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5972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52ED6-064A-4C86-A225-9DE1CDA7AF4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037E1-BB22-4D19-8B87-5FC39BC43B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203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52ED6-064A-4C86-A225-9DE1CDA7AF4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037E1-BB22-4D19-8B87-5FC39BC43B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668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52ED6-064A-4C86-A225-9DE1CDA7AF4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037E1-BB22-4D19-8B87-5FC39BC43B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3064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52ED6-064A-4C86-A225-9DE1CDA7AF4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037E1-BB22-4D19-8B87-5FC39BC43B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894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52ED6-064A-4C86-A225-9DE1CDA7AF4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037E1-BB22-4D19-8B87-5FC39BC43B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660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52ED6-064A-4C86-A225-9DE1CDA7AF4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037E1-BB22-4D19-8B87-5FC39BC43B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85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52ED6-064A-4C86-A225-9DE1CDA7AF4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037E1-BB22-4D19-8B87-5FC39BC43B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421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52ED6-064A-4C86-A225-9DE1CDA7AF4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037E1-BB22-4D19-8B87-5FC39BC43B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118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52ED6-064A-4C86-A225-9DE1CDA7AF4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037E1-BB22-4D19-8B87-5FC39BC43B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73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52ED6-064A-4C86-A225-9DE1CDA7AF4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037E1-BB22-4D19-8B87-5FC39BC43B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480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52ED6-064A-4C86-A225-9DE1CDA7AF4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037E1-BB22-4D19-8B87-5FC39BC43B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121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52ED6-064A-4C86-A225-9DE1CDA7AF4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C037E1-BB22-4D19-8B87-5FC39BC43B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505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6634253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25761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1344768"/>
              </p:ext>
            </p:extLst>
          </p:nvPr>
        </p:nvGraphicFramePr>
        <p:xfrm>
          <a:off x="1115616" y="1412776"/>
          <a:ext cx="6576392" cy="412023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88196"/>
                <a:gridCol w="3288196"/>
              </a:tblGrid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82143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</a:t>
                      </a:r>
                      <a:r>
                        <a:rPr lang="cs-CZ" baseline="0" dirty="0" smtClean="0"/>
                        <a:t> interaktivní tabuli</a:t>
                      </a:r>
                      <a:endParaRPr lang="cs-CZ" dirty="0"/>
                    </a:p>
                  </a:txBody>
                  <a:tcPr/>
                </a:tc>
              </a:tr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Fixy na tabuli</a:t>
                      </a:r>
                      <a:endParaRPr lang="cs-CZ" dirty="0"/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Podporuje aktivní zopakování učiva s využitím </a:t>
                      </a:r>
                      <a:r>
                        <a:rPr lang="cs-CZ" sz="1800" b="0" i="0" u="none" strike="noStrike" kern="1200" baseline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interaktivní tabule.</a:t>
                      </a:r>
                      <a:endParaRPr lang="cs-CZ" sz="1800" b="0" i="0" u="none" strike="noStrike" kern="1200" baseline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 poznámky u jednotlivých snímků.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54404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221088"/>
            <a:ext cx="6400800" cy="91095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AM/PM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0932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FEFB8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In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morning</a:t>
            </a:r>
            <a:endParaRPr lang="cs-CZ" sz="4000" dirty="0" smtClean="0"/>
          </a:p>
          <a:p>
            <a:pPr marL="0" indent="0" algn="ctr">
              <a:buNone/>
            </a:pPr>
            <a:r>
              <a:rPr lang="cs-CZ" sz="4000" dirty="0" smtClean="0"/>
              <a:t>6:00 AM</a:t>
            </a:r>
          </a:p>
          <a:p>
            <a:pPr marL="0" indent="0" algn="ctr">
              <a:buNone/>
            </a:pP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In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afternoon</a:t>
            </a:r>
            <a:endParaRPr lang="cs-CZ" sz="4000" dirty="0" smtClean="0"/>
          </a:p>
          <a:p>
            <a:pPr marL="0" indent="0" algn="ctr">
              <a:buNone/>
            </a:pPr>
            <a:r>
              <a:rPr lang="cs-CZ" sz="4000" dirty="0" smtClean="0"/>
              <a:t>6:00 PM</a:t>
            </a:r>
            <a:endParaRPr lang="cs-CZ" sz="4000" dirty="0"/>
          </a:p>
        </p:txBody>
      </p:sp>
      <p:pic>
        <p:nvPicPr>
          <p:cNvPr id="1026" name="Picture 2" descr="C:\Users\Admin\AppData\Local\Microsoft\Windows\Temporary Internet Files\Content.IE5\RRMVVCSJ\MP9004316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654" y="3284984"/>
            <a:ext cx="2492896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156RWNSF\MC9003432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667034"/>
            <a:ext cx="2487194" cy="1728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4505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    AM/PM.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    AM/PM.               </a:t>
            </a:r>
            <a:endParaRPr lang="cs-CZ" dirty="0"/>
          </a:p>
        </p:txBody>
      </p:sp>
      <p:pic>
        <p:nvPicPr>
          <p:cNvPr id="2050" name="Picture 2" descr="C:\Users\Admin\AppData\Local\Microsoft\Windows\Temporary Internet Files\Content.IE5\S1HM9CZE\MP9004304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00808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RRMVVCSJ\MP9004067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6704" y="4005064"/>
            <a:ext cx="2339752" cy="155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0449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It´s</a:t>
            </a:r>
            <a:r>
              <a:rPr lang="cs-CZ" dirty="0" smtClean="0"/>
              <a:t> ten </a:t>
            </a:r>
            <a:r>
              <a:rPr lang="cs-CZ" dirty="0" err="1" smtClean="0"/>
              <a:t>o´clock</a:t>
            </a:r>
            <a:r>
              <a:rPr lang="cs-CZ" dirty="0" smtClean="0"/>
              <a:t>    AM/PM.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It´s</a:t>
            </a:r>
            <a:r>
              <a:rPr lang="cs-CZ" dirty="0" smtClean="0"/>
              <a:t> ten </a:t>
            </a:r>
            <a:r>
              <a:rPr lang="cs-CZ" dirty="0" err="1" smtClean="0"/>
              <a:t>o´clock</a:t>
            </a:r>
            <a:r>
              <a:rPr lang="cs-CZ" dirty="0" smtClean="0"/>
              <a:t>    AM/PM. 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Admin\AppData\Local\Microsoft\Windows\Temporary Internet Files\Content.IE5\RRMVVCSJ\MC900188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17341"/>
            <a:ext cx="1827886" cy="1735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156RWNSF\MC9004323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042" y="3861048"/>
            <a:ext cx="182880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2572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twelve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    AM/PM. 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twelve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    AM/PM.  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098" name="Picture 2" descr="C:\Users\Admin\AppData\Local\Microsoft\Windows\Temporary Internet Files\Content.IE5\RRMVVCSJ\MP9003999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916832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dmin\AppData\Local\Microsoft\Windows\Temporary Internet Files\Content.IE5\P7JYEI7K\MP9004395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396" y="3573016"/>
            <a:ext cx="2120280" cy="200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01245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293096"/>
            <a:ext cx="6400800" cy="8389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It´s</a:t>
            </a:r>
            <a:r>
              <a:rPr lang="cs-CZ" dirty="0" smtClean="0">
                <a:solidFill>
                  <a:schemeClr val="tx1"/>
                </a:solidFill>
              </a:rPr>
              <a:t> ________ </a:t>
            </a:r>
            <a:r>
              <a:rPr lang="cs-CZ" dirty="0" err="1" smtClean="0">
                <a:solidFill>
                  <a:schemeClr val="tx1"/>
                </a:solidFill>
              </a:rPr>
              <a:t>o´clock</a:t>
            </a:r>
            <a:r>
              <a:rPr lang="cs-CZ" dirty="0" smtClean="0">
                <a:solidFill>
                  <a:schemeClr val="tx1"/>
                </a:solidFill>
              </a:rPr>
              <a:t> AM/PM.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887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Ilustrace: 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50834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170</Words>
  <Application>Microsoft Office PowerPoint</Application>
  <PresentationFormat>Předvádění na obrazovce (4:3)</PresentationFormat>
  <Paragraphs>52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What time is it?</vt:lpstr>
      <vt:lpstr>What time is it?</vt:lpstr>
      <vt:lpstr>What time is it?</vt:lpstr>
      <vt:lpstr>What time is it?</vt:lpstr>
      <vt:lpstr>What time is it?</vt:lpstr>
      <vt:lpstr>What time is it?</vt:lpstr>
      <vt:lpstr>Ilustrace: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time is it?</dc:title>
  <dc:creator>Admin</dc:creator>
  <cp:lastModifiedBy>Admin</cp:lastModifiedBy>
  <cp:revision>11</cp:revision>
  <dcterms:created xsi:type="dcterms:W3CDTF">2012-12-02T21:16:35Z</dcterms:created>
  <dcterms:modified xsi:type="dcterms:W3CDTF">2013-02-24T12:50:24Z</dcterms:modified>
</cp:coreProperties>
</file>