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Budíškovice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Petra Andělová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VY_32_INOVACE_1A_11_Kolik je hodin?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Vyjádření času v anglickém jazyce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err="1" smtClean="0"/>
            <a:t>CZ.1.07</a:t>
          </a:r>
          <a:r>
            <a:rPr lang="cs-CZ" dirty="0" smtClean="0"/>
            <a:t>/1.4.00/21.3022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A73430F2-8247-4ED0-AA10-577C6B4449AD}" type="pres">
      <dgm:prSet presAssocID="{C73C7642-F245-4585-8F88-243F9FAEF6CA}" presName="vertSpace4" presStyleLbl="node1" presStyleIdx="2" presStyleCnt="5"/>
      <dgm:spPr/>
    </dgm:pt>
    <dgm:pt modelId="{2225F4B7-D5E5-4ABC-A74D-89DF612FD43B}" type="pres">
      <dgm:prSet presAssocID="{C73C7642-F245-4585-8F88-243F9FAEF6CA}" presName="circle4" presStyleLbl="node1" presStyleIdx="3" presStyleCnt="5"/>
      <dgm:spPr/>
    </dgm:pt>
    <dgm:pt modelId="{E213CEB3-AC26-46A5-B5EF-966295AE67FD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8686AAFC-9326-4364-BC47-A59E252FDEAE}" type="pres">
      <dgm:prSet presAssocID="{EBC41103-E2E5-4D48-9B4B-425520D3D098}" presName="vertSpace5" presStyleLbl="node1" presStyleIdx="3" presStyleCnt="5"/>
      <dgm:spPr/>
    </dgm:pt>
    <dgm:pt modelId="{48C8C429-3407-4AFD-B49F-99646D5DA08A}" type="pres">
      <dgm:prSet presAssocID="{EBC41103-E2E5-4D48-9B4B-425520D3D098}" presName="circle5" presStyleLbl="node1" presStyleIdx="4" presStyleCnt="5"/>
      <dgm:spPr/>
    </dgm:pt>
    <dgm:pt modelId="{C1E95C55-4B1A-4F71-B859-65D1F40A46E0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FF5322-1F04-4756-ACED-CA93D9AD61A4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474844-2EB7-46F1-B77E-38A6D8B3368D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DB707B-D33D-4077-8B8E-1F2CC5D800E3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377F95E-DB41-487D-8501-734A3A910A31}" type="presOf" srcId="{FBBFC3EA-9D9D-4F3A-BEA6-9C2C0E46BF20}" destId="{643EA938-EDE0-4533-ACCC-D2BD6F3A527C}" srcOrd="0" destOrd="0" presId="urn:microsoft.com/office/officeart/2005/8/layout/target3"/>
    <dgm:cxn modelId="{672739E9-2F04-4E70-A493-E000C8B155E7}" type="presOf" srcId="{C73C7642-F245-4585-8F88-243F9FAEF6CA}" destId="{84FF5322-1F04-4756-ACED-CA93D9AD61A4}" srcOrd="1" destOrd="0" presId="urn:microsoft.com/office/officeart/2005/8/layout/target3"/>
    <dgm:cxn modelId="{4DAEA936-5D27-41CE-BDD2-9865962C286A}" type="presOf" srcId="{C73C7642-F245-4585-8F88-243F9FAEF6CA}" destId="{E213CEB3-AC26-46A5-B5EF-966295AE67FD}" srcOrd="0" destOrd="0" presId="urn:microsoft.com/office/officeart/2005/8/layout/target3"/>
    <dgm:cxn modelId="{55A13979-43D6-49F5-BCAF-A1EE103C2DBD}" type="presOf" srcId="{019433A1-1324-4DE1-9E6F-32B851095F74}" destId="{E7297F21-D4FD-4A41-AE58-814D01A6B5E7}" srcOrd="1" destOrd="0" presId="urn:microsoft.com/office/officeart/2005/8/layout/target3"/>
    <dgm:cxn modelId="{24F66EB8-DAB0-492C-91D7-5ACC896CA3A3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EF19D4F-F546-4867-B26A-AC8145A2CA32}" type="presOf" srcId="{445C7998-7549-48B0-BD68-D4F0167F02E5}" destId="{4D19AB04-24FA-40C2-B203-52AE3D15E171}" srcOrd="1" destOrd="0" presId="urn:microsoft.com/office/officeart/2005/8/layout/target3"/>
    <dgm:cxn modelId="{9D01271D-0244-4411-9C86-10A5F38CCD9C}" type="presOf" srcId="{EBC41103-E2E5-4D48-9B4B-425520D3D098}" destId="{A2474844-2EB7-46F1-B77E-38A6D8B3368D}" srcOrd="1" destOrd="0" presId="urn:microsoft.com/office/officeart/2005/8/layout/target3"/>
    <dgm:cxn modelId="{C40DDC0D-E8A6-4C68-8697-E2EEF572C4E0}" type="presOf" srcId="{EBC41103-E2E5-4D48-9B4B-425520D3D098}" destId="{C1E95C55-4B1A-4F71-B859-65D1F40A46E0}" srcOrd="0" destOrd="0" presId="urn:microsoft.com/office/officeart/2005/8/layout/target3"/>
    <dgm:cxn modelId="{ABDFDA58-752B-46CA-BA90-F948E6046BFB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D3FE531-BF3D-4E35-B1C0-569145F00A04}" type="presOf" srcId="{019433A1-1324-4DE1-9E6F-32B851095F74}" destId="{A3817367-F2BC-482F-8832-FA00B51DCCF3}" srcOrd="0" destOrd="0" presId="urn:microsoft.com/office/officeart/2005/8/layout/target3"/>
    <dgm:cxn modelId="{621F479D-08FE-431D-A2FC-A130AD6292F6}" type="presParOf" srcId="{71045F8C-00FA-488E-A7BD-E2E6753D979D}" destId="{3577EC6B-C980-4F34-8C69-4365E7B8FC8C}" srcOrd="0" destOrd="0" presId="urn:microsoft.com/office/officeart/2005/8/layout/target3"/>
    <dgm:cxn modelId="{5CBB38EB-AFEE-4C99-994D-7E9D9A49C648}" type="presParOf" srcId="{71045F8C-00FA-488E-A7BD-E2E6753D979D}" destId="{6940EB87-DC1D-4BC3-9408-9AC2E1FFC039}" srcOrd="1" destOrd="0" presId="urn:microsoft.com/office/officeart/2005/8/layout/target3"/>
    <dgm:cxn modelId="{996FFB65-DC84-44CC-868D-A1D7A4B34FE6}" type="presParOf" srcId="{71045F8C-00FA-488E-A7BD-E2E6753D979D}" destId="{BC35EE03-4121-4EF9-923D-7CB6D30D358D}" srcOrd="2" destOrd="0" presId="urn:microsoft.com/office/officeart/2005/8/layout/target3"/>
    <dgm:cxn modelId="{5B06F58B-3BBA-4F80-BD44-75BB1654F4D5}" type="presParOf" srcId="{71045F8C-00FA-488E-A7BD-E2E6753D979D}" destId="{C95EEA27-3CBF-4645-A92D-9D8AF5C1CBFC}" srcOrd="3" destOrd="0" presId="urn:microsoft.com/office/officeart/2005/8/layout/target3"/>
    <dgm:cxn modelId="{7EF10E43-8339-48C1-8F12-F38A1262CF22}" type="presParOf" srcId="{71045F8C-00FA-488E-A7BD-E2E6753D979D}" destId="{851BB866-B6AE-4566-893F-4C635BA974FC}" srcOrd="4" destOrd="0" presId="urn:microsoft.com/office/officeart/2005/8/layout/target3"/>
    <dgm:cxn modelId="{9E0088DF-2331-4FB3-AE84-B7941DCCD0F1}" type="presParOf" srcId="{71045F8C-00FA-488E-A7BD-E2E6753D979D}" destId="{643EA938-EDE0-4533-ACCC-D2BD6F3A527C}" srcOrd="5" destOrd="0" presId="urn:microsoft.com/office/officeart/2005/8/layout/target3"/>
    <dgm:cxn modelId="{8E113BDF-5E48-48A2-80F7-79792E91D4C7}" type="presParOf" srcId="{71045F8C-00FA-488E-A7BD-E2E6753D979D}" destId="{92F31B18-D66D-4CC7-89B9-378928DE877D}" srcOrd="6" destOrd="0" presId="urn:microsoft.com/office/officeart/2005/8/layout/target3"/>
    <dgm:cxn modelId="{348B74BF-53C1-4ACE-9148-9DB5E0E58C6A}" type="presParOf" srcId="{71045F8C-00FA-488E-A7BD-E2E6753D979D}" destId="{902074E1-B931-4618-97F1-FADBE82E9C3C}" srcOrd="7" destOrd="0" presId="urn:microsoft.com/office/officeart/2005/8/layout/target3"/>
    <dgm:cxn modelId="{360D8546-3005-4823-B117-F72CC492C9C8}" type="presParOf" srcId="{71045F8C-00FA-488E-A7BD-E2E6753D979D}" destId="{A3817367-F2BC-482F-8832-FA00B51DCCF3}" srcOrd="8" destOrd="0" presId="urn:microsoft.com/office/officeart/2005/8/layout/target3"/>
    <dgm:cxn modelId="{6ED345AF-3305-418E-9891-7CE8BD2960F4}" type="presParOf" srcId="{71045F8C-00FA-488E-A7BD-E2E6753D979D}" destId="{A73430F2-8247-4ED0-AA10-577C6B4449AD}" srcOrd="9" destOrd="0" presId="urn:microsoft.com/office/officeart/2005/8/layout/target3"/>
    <dgm:cxn modelId="{2D238533-624B-417D-A0E0-C7F98591DEF0}" type="presParOf" srcId="{71045F8C-00FA-488E-A7BD-E2E6753D979D}" destId="{2225F4B7-D5E5-4ABC-A74D-89DF612FD43B}" srcOrd="10" destOrd="0" presId="urn:microsoft.com/office/officeart/2005/8/layout/target3"/>
    <dgm:cxn modelId="{5DE292E7-EE7A-4603-A165-CD70152B1F78}" type="presParOf" srcId="{71045F8C-00FA-488E-A7BD-E2E6753D979D}" destId="{E213CEB3-AC26-46A5-B5EF-966295AE67FD}" srcOrd="11" destOrd="0" presId="urn:microsoft.com/office/officeart/2005/8/layout/target3"/>
    <dgm:cxn modelId="{5442B038-4C32-4512-8144-41A780D5D747}" type="presParOf" srcId="{71045F8C-00FA-488E-A7BD-E2E6753D979D}" destId="{8686AAFC-9326-4364-BC47-A59E252FDEAE}" srcOrd="12" destOrd="0" presId="urn:microsoft.com/office/officeart/2005/8/layout/target3"/>
    <dgm:cxn modelId="{6AACF6AE-C7C6-492D-A3D6-F295557C5625}" type="presParOf" srcId="{71045F8C-00FA-488E-A7BD-E2E6753D979D}" destId="{48C8C429-3407-4AFD-B49F-99646D5DA08A}" srcOrd="13" destOrd="0" presId="urn:microsoft.com/office/officeart/2005/8/layout/target3"/>
    <dgm:cxn modelId="{1BAFA594-FCFA-4F5F-B525-F063D62AFAEB}" type="presParOf" srcId="{71045F8C-00FA-488E-A7BD-E2E6753D979D}" destId="{C1E95C55-4B1A-4F71-B859-65D1F40A46E0}" srcOrd="14" destOrd="0" presId="urn:microsoft.com/office/officeart/2005/8/layout/target3"/>
    <dgm:cxn modelId="{6FD90B27-88D6-49E2-8037-2C7CF9E92357}" type="presParOf" srcId="{71045F8C-00FA-488E-A7BD-E2E6753D979D}" destId="{4D19AB04-24FA-40C2-B203-52AE3D15E171}" srcOrd="15" destOrd="0" presId="urn:microsoft.com/office/officeart/2005/8/layout/target3"/>
    <dgm:cxn modelId="{C5DF940C-AEED-4FDD-B695-A5B9A57698BE}" type="presParOf" srcId="{71045F8C-00FA-488E-A7BD-E2E6753D979D}" destId="{832BF48F-0145-4429-9E02-8FCA946CCE9E}" srcOrd="16" destOrd="0" presId="urn:microsoft.com/office/officeart/2005/8/layout/target3"/>
    <dgm:cxn modelId="{7FDA8C87-3AA4-4C22-AA5B-6DB6C7C4E6C0}" type="presParOf" srcId="{71045F8C-00FA-488E-A7BD-E2E6753D979D}" destId="{E7297F21-D4FD-4A41-AE58-814D01A6B5E7}" srcOrd="17" destOrd="0" presId="urn:microsoft.com/office/officeart/2005/8/layout/target3"/>
    <dgm:cxn modelId="{AC80AACD-73B7-4802-B252-6510ECC87A98}" type="presParOf" srcId="{71045F8C-00FA-488E-A7BD-E2E6753D979D}" destId="{84FF5322-1F04-4756-ACED-CA93D9AD61A4}" srcOrd="18" destOrd="0" presId="urn:microsoft.com/office/officeart/2005/8/layout/target3"/>
    <dgm:cxn modelId="{9399D5EC-2A49-4E9C-A066-3ED7F81D1919}" type="presParOf" srcId="{71045F8C-00FA-488E-A7BD-E2E6753D979D}" destId="{A2474844-2EB7-46F1-B77E-38A6D8B3368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Budíškovice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   Mgr. Petra Andělová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VY_32_INOVACE_1A_11_Kolik je hodin?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2225F4B7-D5E5-4ABC-A74D-89DF612FD43B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3CEB3-AC26-46A5-B5EF-966295AE67FD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Vyjádření času v anglickém jazyce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48C8C429-3407-4AFD-B49F-99646D5DA08A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95C55-4B1A-4F71-B859-65D1F40A46E0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err="1" smtClean="0"/>
            <a:t>CZ.1.07</a:t>
          </a:r>
          <a:r>
            <a:rPr lang="cs-CZ" sz="1800" kern="1200" dirty="0" smtClean="0"/>
            <a:t>/1.4.00/21.3022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C69860-FD73-42BB-82BE-79A30F0C13FA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356918-757E-48A6-8A25-23449705B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75062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Výklad učitele o vyjádření času v angličtině. Učitel dokresluje na tabuli ručičky a žáci se</a:t>
            </a:r>
            <a:r>
              <a:rPr lang="cs-CZ" baseline="0" dirty="0" smtClean="0"/>
              <a:t> pokusí vyjádřit čas. Odpovídají na otázku „</a:t>
            </a:r>
            <a:r>
              <a:rPr lang="cs-CZ" baseline="0" dirty="0" err="1" smtClean="0"/>
              <a:t>What´s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the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time</a:t>
            </a:r>
            <a:r>
              <a:rPr lang="cs-CZ" baseline="0" dirty="0" smtClean="0"/>
              <a:t>?"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356918-757E-48A6-8A25-23449705B89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28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mají na lavici připravené obrázky hodin a nastavují čas podle zadání. Kontrolu provedeme zakreslením ručiček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356918-757E-48A6-8A25-23449705B89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4976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mají na lavici připravené obrázky hodin a nastavují čas podle zadání. Kontrolu provedeme zakreslením ručiček na tabuli.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356918-757E-48A6-8A25-23449705B89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2003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Vyjádři slovy. Nastav na hodinách.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356918-757E-48A6-8A25-23449705B89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21186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Udáme aktuální</a:t>
            </a:r>
            <a:r>
              <a:rPr lang="cs-CZ" baseline="0" smtClean="0"/>
              <a:t> čas.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356918-757E-48A6-8A25-23449705B89F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7965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9237C-D599-4BAA-B0BD-80F26D7BB4D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B0FB1-1C21-4357-87AF-304916673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267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9237C-D599-4BAA-B0BD-80F26D7BB4D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B0FB1-1C21-4357-87AF-304916673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4039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9237C-D599-4BAA-B0BD-80F26D7BB4D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B0FB1-1C21-4357-87AF-304916673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34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9237C-D599-4BAA-B0BD-80F26D7BB4D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B0FB1-1C21-4357-87AF-304916673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97339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9237C-D599-4BAA-B0BD-80F26D7BB4D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B0FB1-1C21-4357-87AF-304916673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4645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9237C-D599-4BAA-B0BD-80F26D7BB4D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B0FB1-1C21-4357-87AF-304916673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7054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9237C-D599-4BAA-B0BD-80F26D7BB4D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B0FB1-1C21-4357-87AF-304916673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194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9237C-D599-4BAA-B0BD-80F26D7BB4D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B0FB1-1C21-4357-87AF-304916673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106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9237C-D599-4BAA-B0BD-80F26D7BB4D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B0FB1-1C21-4357-87AF-304916673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0262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9237C-D599-4BAA-B0BD-80F26D7BB4D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B0FB1-1C21-4357-87AF-304916673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0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9237C-D599-4BAA-B0BD-80F26D7BB4D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B0FB1-1C21-4357-87AF-304916673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5247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59237C-D599-4BAA-B0BD-80F26D7BB4D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5B0FB1-1C21-4357-87AF-304916673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0357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87286684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3204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1346540"/>
              </p:ext>
            </p:extLst>
          </p:nvPr>
        </p:nvGraphicFramePr>
        <p:xfrm>
          <a:off x="1115616" y="1412776"/>
          <a:ext cx="6576392" cy="412023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288196"/>
                <a:gridCol w="3288196"/>
              </a:tblGrid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82143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</a:t>
                      </a:r>
                      <a:r>
                        <a:rPr lang="cs-CZ" baseline="0" dirty="0" smtClean="0"/>
                        <a:t> interaktivní tabuli</a:t>
                      </a:r>
                      <a:endParaRPr lang="cs-CZ" dirty="0"/>
                    </a:p>
                  </a:txBody>
                  <a:tcPr/>
                </a:tc>
              </a:tr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Fixy na tabuli</a:t>
                      </a:r>
                      <a:endParaRPr lang="cs-CZ" dirty="0"/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Podporuje aktivní zopakování učiva s využitím interaktivní tabule </a:t>
                      </a:r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Viz poznámky u </a:t>
                      </a:r>
                      <a:r>
                        <a:rPr lang="cs-CZ" smtClean="0"/>
                        <a:t>jednotlivých snímků.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10759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7987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ětiva 5"/>
          <p:cNvSpPr/>
          <p:nvPr/>
        </p:nvSpPr>
        <p:spPr>
          <a:xfrm rot="2496677">
            <a:off x="2169177" y="1641941"/>
            <a:ext cx="3888432" cy="3960440"/>
          </a:xfrm>
          <a:prstGeom prst="chord">
            <a:avLst>
              <a:gd name="adj1" fmla="val 2700000"/>
              <a:gd name="adj2" fmla="val 1387313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ětiva 7"/>
          <p:cNvSpPr/>
          <p:nvPr/>
        </p:nvSpPr>
        <p:spPr>
          <a:xfrm rot="13288892">
            <a:off x="2402769" y="1637434"/>
            <a:ext cx="3888432" cy="3960440"/>
          </a:xfrm>
          <a:prstGeom prst="chord">
            <a:avLst>
              <a:gd name="adj1" fmla="val 2700000"/>
              <a:gd name="adj2" fmla="val 13873134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832123" y="1147327"/>
            <a:ext cx="916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o´clock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395532" y="3437495"/>
            <a:ext cx="1044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quarter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983264" y="5727843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half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161182" y="3460976"/>
            <a:ext cx="1044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quarter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423424" y="1582067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five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232568" y="2336760"/>
            <a:ext cx="1485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187556" y="4455581"/>
            <a:ext cx="900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twenty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423424" y="521700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twenty-five</a:t>
            </a:r>
            <a:endParaRPr lang="cs-CZ" dirty="0"/>
          </a:p>
        </p:txBody>
      </p:sp>
      <p:sp>
        <p:nvSpPr>
          <p:cNvPr id="33" name="Prstenec 32"/>
          <p:cNvSpPr/>
          <p:nvPr/>
        </p:nvSpPr>
        <p:spPr>
          <a:xfrm>
            <a:off x="4152178" y="1582067"/>
            <a:ext cx="220537" cy="18466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4" name="Prstenec 33"/>
          <p:cNvSpPr/>
          <p:nvPr/>
        </p:nvSpPr>
        <p:spPr>
          <a:xfrm>
            <a:off x="6008538" y="2625893"/>
            <a:ext cx="207976" cy="217554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Prstenec 34"/>
          <p:cNvSpPr/>
          <p:nvPr/>
        </p:nvSpPr>
        <p:spPr>
          <a:xfrm>
            <a:off x="5315412" y="1903909"/>
            <a:ext cx="216024" cy="1974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Prstenec 35"/>
          <p:cNvSpPr/>
          <p:nvPr/>
        </p:nvSpPr>
        <p:spPr>
          <a:xfrm>
            <a:off x="6232152" y="3546826"/>
            <a:ext cx="207976" cy="217554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646" y="4455581"/>
            <a:ext cx="2317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5497" y="5094762"/>
            <a:ext cx="2317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6558" y="5483368"/>
            <a:ext cx="2317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9334" y="3523405"/>
            <a:ext cx="2317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3144" y="1903909"/>
            <a:ext cx="2317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3837" y="2598972"/>
            <a:ext cx="2317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1110" y="4455581"/>
            <a:ext cx="2317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3144" y="5216999"/>
            <a:ext cx="2317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8" name="TextovéPole 37"/>
          <p:cNvSpPr txBox="1"/>
          <p:nvPr/>
        </p:nvSpPr>
        <p:spPr>
          <a:xfrm>
            <a:off x="2358545" y="1633297"/>
            <a:ext cx="939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five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742523" y="2407763"/>
            <a:ext cx="1022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529761" y="4510389"/>
            <a:ext cx="1298632" cy="379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twenty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696697" y="5298702"/>
            <a:ext cx="1412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twenty-five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646700" y="3266047"/>
            <a:ext cx="1205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PAST</a:t>
            </a:r>
            <a:endParaRPr lang="cs-CZ" sz="3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134919" y="3266047"/>
            <a:ext cx="7530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TO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46700" y="3949039"/>
            <a:ext cx="9205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 celé hodině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87073" y="3924430"/>
            <a:ext cx="11228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 celé hodiny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404664"/>
            <a:ext cx="7128792" cy="646331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/>
              <a:t>What´s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time</a:t>
            </a:r>
            <a:r>
              <a:rPr lang="cs-CZ" sz="3600" dirty="0" smtClean="0"/>
              <a:t>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6994486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past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It´s</a:t>
            </a:r>
            <a:r>
              <a:rPr lang="cs-CZ" dirty="0" smtClean="0"/>
              <a:t> ten </a:t>
            </a:r>
            <a:r>
              <a:rPr lang="cs-CZ" dirty="0" smtClean="0">
                <a:solidFill>
                  <a:srgbClr val="FF0000"/>
                </a:solidFill>
              </a:rPr>
              <a:t>past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quarter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past</a:t>
            </a:r>
            <a:r>
              <a:rPr lang="cs-CZ" dirty="0" smtClean="0"/>
              <a:t> </a:t>
            </a:r>
            <a:r>
              <a:rPr lang="cs-CZ" dirty="0" err="1" smtClean="0"/>
              <a:t>eleven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twenty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past</a:t>
            </a:r>
            <a:r>
              <a:rPr lang="cs-CZ" dirty="0" smtClean="0"/>
              <a:t> </a:t>
            </a:r>
            <a:r>
              <a:rPr lang="cs-CZ" dirty="0" err="1" smtClean="0"/>
              <a:t>eight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twenty-five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past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half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past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927426" y="2848276"/>
            <a:ext cx="1872208" cy="187220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827436" y="284827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691532" y="3712372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256838" y="3006592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533661" y="327412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827436" y="459888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268047" y="4492062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569665" y="4132022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985489" y="374837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370770" y="3010843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057497" y="3346133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066237" y="416802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370770" y="4456058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827436" y="374837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7314634" y="392366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7054669" y="419473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461653" y="3565083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7322751" y="325051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052023" y="300659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726561" y="429299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370057" y="416802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7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6075575" y="394025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8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6021493" y="358886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6043705" y="327412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295733" y="300659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633561" y="285793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57864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twenty</a:t>
            </a:r>
            <a:r>
              <a:rPr lang="cs-CZ" dirty="0" smtClean="0"/>
              <a:t>-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to</a:t>
            </a:r>
            <a:r>
              <a:rPr lang="cs-CZ" dirty="0" smtClean="0"/>
              <a:t> </a:t>
            </a:r>
            <a:r>
              <a:rPr lang="cs-CZ" dirty="0" err="1" smtClean="0"/>
              <a:t>eight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twenty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to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quarter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to</a:t>
            </a:r>
            <a:r>
              <a:rPr lang="cs-CZ" dirty="0" smtClean="0"/>
              <a:t> ten.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It´s</a:t>
            </a:r>
            <a:r>
              <a:rPr lang="cs-CZ" dirty="0" smtClean="0"/>
              <a:t> ten </a:t>
            </a:r>
            <a:r>
              <a:rPr lang="cs-CZ" dirty="0" smtClean="0">
                <a:solidFill>
                  <a:srgbClr val="0070C0"/>
                </a:solidFill>
              </a:rPr>
              <a:t>to</a:t>
            </a:r>
            <a:r>
              <a:rPr lang="cs-CZ" dirty="0" smtClean="0"/>
              <a:t> </a:t>
            </a:r>
            <a:r>
              <a:rPr lang="cs-CZ" dirty="0" err="1" smtClean="0"/>
              <a:t>six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to</a:t>
            </a:r>
            <a:r>
              <a:rPr lang="cs-CZ" dirty="0" smtClean="0"/>
              <a:t> </a:t>
            </a:r>
            <a:r>
              <a:rPr lang="cs-CZ" dirty="0" err="1" smtClean="0"/>
              <a:t>twelve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5927426" y="2848276"/>
            <a:ext cx="1872208" cy="187220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827436" y="284827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691532" y="3712372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256838" y="3006592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533661" y="327412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827436" y="459888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268047" y="4492062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569665" y="4132022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985489" y="374837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370770" y="3010843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057497" y="3346133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066237" y="416802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370770" y="4456058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827436" y="374837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7314634" y="392366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7054669" y="419473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461653" y="3565083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322751" y="325051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052023" y="300659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726561" y="429299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370057" y="416802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7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075575" y="394025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8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6021493" y="358886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6043705" y="327412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295733" y="300659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633561" y="285793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42458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 err="1" smtClean="0"/>
              <a:t>It´s</a:t>
            </a:r>
            <a:r>
              <a:rPr lang="cs-CZ" sz="3200" dirty="0" smtClean="0"/>
              <a:t> 6:30 AM.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It´s</a:t>
            </a:r>
            <a:r>
              <a:rPr lang="cs-CZ" sz="3200" dirty="0" smtClean="0"/>
              <a:t> 1:25 PM.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It´s</a:t>
            </a:r>
            <a:r>
              <a:rPr lang="cs-CZ" sz="3200" dirty="0" smtClean="0"/>
              <a:t> 7:35 AM.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It´s</a:t>
            </a:r>
            <a:r>
              <a:rPr lang="cs-CZ" sz="3200" dirty="0" smtClean="0"/>
              <a:t> 5:10 PM.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It´s</a:t>
            </a:r>
            <a:r>
              <a:rPr lang="cs-CZ" sz="3200" dirty="0" smtClean="0"/>
              <a:t> 10:05 AM.</a:t>
            </a:r>
          </a:p>
          <a:p>
            <a:pPr>
              <a:lnSpc>
                <a:spcPct val="150000"/>
              </a:lnSpc>
            </a:pP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 err="1" smtClean="0"/>
              <a:t>It´s</a:t>
            </a:r>
            <a:r>
              <a:rPr lang="cs-CZ" sz="3200" dirty="0" smtClean="0"/>
              <a:t> 2:15 PM.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It´s</a:t>
            </a:r>
            <a:r>
              <a:rPr lang="cs-CZ" sz="3200" dirty="0" smtClean="0"/>
              <a:t> 9:30 AM.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It´s</a:t>
            </a:r>
            <a:r>
              <a:rPr lang="cs-CZ" sz="3200" dirty="0" smtClean="0"/>
              <a:t> 11:45 PM.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It´s</a:t>
            </a:r>
            <a:r>
              <a:rPr lang="cs-CZ" sz="3200" dirty="0" smtClean="0"/>
              <a:t> 8:50 AM.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It´s</a:t>
            </a:r>
            <a:r>
              <a:rPr lang="cs-CZ" sz="3200" dirty="0" smtClean="0"/>
              <a:t> 3:20 PM.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010204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772400" cy="1470025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933056"/>
            <a:ext cx="6400800" cy="766936"/>
          </a:xfrm>
        </p:spPr>
        <p:txBody>
          <a:bodyPr>
            <a:normAutofit/>
          </a:bodyPr>
          <a:lstStyle/>
          <a:p>
            <a:r>
              <a:rPr lang="cs-CZ" sz="4400" dirty="0" err="1" smtClean="0"/>
              <a:t>It´s</a:t>
            </a:r>
            <a:r>
              <a:rPr lang="cs-CZ" sz="4400" dirty="0" smtClean="0"/>
              <a:t> _________________ 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1259700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Ilustrace: archiv autora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070282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322</Words>
  <Application>Microsoft Office PowerPoint</Application>
  <PresentationFormat>Předvádění na obrazovce (4:3)</PresentationFormat>
  <Paragraphs>95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What´s the time?</vt:lpstr>
      <vt:lpstr>Prezentace aplikace PowerPoint</vt:lpstr>
      <vt:lpstr>What´s the time?</vt:lpstr>
      <vt:lpstr>What´s the time?</vt:lpstr>
      <vt:lpstr>What´s the time?</vt:lpstr>
      <vt:lpstr>What´s the time?</vt:lpstr>
      <vt:lpstr>Ilustrace: archiv autora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16</cp:revision>
  <dcterms:created xsi:type="dcterms:W3CDTF">2012-01-16T14:12:14Z</dcterms:created>
  <dcterms:modified xsi:type="dcterms:W3CDTF">2013-02-27T21:19:50Z</dcterms:modified>
</cp:coreProperties>
</file>