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Budíškovice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Petra Andělová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VY_32_INOVACE_1A_15_Množné </a:t>
          </a:r>
          <a:r>
            <a:rPr lang="cs-CZ" dirty="0" smtClean="0"/>
            <a:t>číslo podstatných jmen 4.r.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Množné číslo podstatných jmen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dirty="0" err="1" smtClean="0"/>
            <a:t>CZ.1.07</a:t>
          </a:r>
          <a:r>
            <a:rPr lang="cs-CZ" dirty="0" smtClean="0"/>
            <a:t>/1.4.00/21.3022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A73430F2-8247-4ED0-AA10-577C6B4449AD}" type="pres">
      <dgm:prSet presAssocID="{C73C7642-F245-4585-8F88-243F9FAEF6CA}" presName="vertSpace4" presStyleLbl="node1" presStyleIdx="2" presStyleCnt="5"/>
      <dgm:spPr/>
    </dgm:pt>
    <dgm:pt modelId="{2225F4B7-D5E5-4ABC-A74D-89DF612FD43B}" type="pres">
      <dgm:prSet presAssocID="{C73C7642-F245-4585-8F88-243F9FAEF6CA}" presName="circle4" presStyleLbl="node1" presStyleIdx="3" presStyleCnt="5"/>
      <dgm:spPr/>
    </dgm:pt>
    <dgm:pt modelId="{E213CEB3-AC26-46A5-B5EF-966295AE67FD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8686AAFC-9326-4364-BC47-A59E252FDEAE}" type="pres">
      <dgm:prSet presAssocID="{EBC41103-E2E5-4D48-9B4B-425520D3D098}" presName="vertSpace5" presStyleLbl="node1" presStyleIdx="3" presStyleCnt="5"/>
      <dgm:spPr/>
    </dgm:pt>
    <dgm:pt modelId="{48C8C429-3407-4AFD-B49F-99646D5DA08A}" type="pres">
      <dgm:prSet presAssocID="{EBC41103-E2E5-4D48-9B4B-425520D3D098}" presName="circle5" presStyleLbl="node1" presStyleIdx="4" presStyleCnt="5"/>
      <dgm:spPr/>
    </dgm:pt>
    <dgm:pt modelId="{C1E95C55-4B1A-4F71-B859-65D1F40A46E0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FF5322-1F04-4756-ACED-CA93D9AD61A4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4844-2EB7-46F1-B77E-38A6D8B3368D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BEF2EC-61BD-40AB-BB37-6621BAB8BE51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0A0E6EA3-14E2-416C-BEE8-B97007C4B86E}" type="presOf" srcId="{019433A1-1324-4DE1-9E6F-32B851095F74}" destId="{E7297F21-D4FD-4A41-AE58-814D01A6B5E7}" srcOrd="1" destOrd="0" presId="urn:microsoft.com/office/officeart/2005/8/layout/target3"/>
    <dgm:cxn modelId="{ABF9671D-2D88-4F0B-8507-076EE49286CB}" type="presOf" srcId="{EBC41103-E2E5-4D48-9B4B-425520D3D098}" destId="{C1E95C55-4B1A-4F71-B859-65D1F40A46E0}" srcOrd="0" destOrd="0" presId="urn:microsoft.com/office/officeart/2005/8/layout/target3"/>
    <dgm:cxn modelId="{BA7F32BE-C6C0-444F-A7DD-3DA7E22500B1}" type="presOf" srcId="{C73C7642-F245-4585-8F88-243F9FAEF6CA}" destId="{E213CEB3-AC26-46A5-B5EF-966295AE67FD}" srcOrd="0" destOrd="0" presId="urn:microsoft.com/office/officeart/2005/8/layout/target3"/>
    <dgm:cxn modelId="{1805DC43-B0FD-4E8C-BF86-89B2C686578B}" type="presOf" srcId="{39F8B381-5807-488E-AC22-73DD4140ED4A}" destId="{71045F8C-00FA-488E-A7BD-E2E6753D979D}" srcOrd="0" destOrd="0" presId="urn:microsoft.com/office/officeart/2005/8/layout/target3"/>
    <dgm:cxn modelId="{A58A0F51-9B8E-42CC-86D8-404F58580C66}" type="presOf" srcId="{019433A1-1324-4DE1-9E6F-32B851095F74}" destId="{A3817367-F2BC-482F-8832-FA00B51DCCF3}" srcOrd="0" destOrd="0" presId="urn:microsoft.com/office/officeart/2005/8/layout/target3"/>
    <dgm:cxn modelId="{D88A0AB4-57DC-48EC-93F3-E3298972F881}" type="presOf" srcId="{445C7998-7549-48B0-BD68-D4F0167F02E5}" destId="{4D19AB04-24FA-40C2-B203-52AE3D15E171}" srcOrd="1" destOrd="0" presId="urn:microsoft.com/office/officeart/2005/8/layout/target3"/>
    <dgm:cxn modelId="{85237538-A827-40CB-B4BD-BD4DD826BBD5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43585BC-6E6E-4F5B-8308-4F860AE8FA02}" type="presOf" srcId="{EBC41103-E2E5-4D48-9B4B-425520D3D098}" destId="{A2474844-2EB7-46F1-B77E-38A6D8B3368D}" srcOrd="1" destOrd="0" presId="urn:microsoft.com/office/officeart/2005/8/layout/target3"/>
    <dgm:cxn modelId="{D7845FD3-B5BB-4CCC-9485-186FE6116110}" type="presOf" srcId="{FBBFC3EA-9D9D-4F3A-BEA6-9C2C0E46BF20}" destId="{643EA938-EDE0-4533-ACCC-D2BD6F3A527C}" srcOrd="0" destOrd="0" presId="urn:microsoft.com/office/officeart/2005/8/layout/target3"/>
    <dgm:cxn modelId="{123D7A33-39C4-4686-B0D7-9BCF3E47C2D4}" type="presOf" srcId="{C73C7642-F245-4585-8F88-243F9FAEF6CA}" destId="{84FF5322-1F04-4756-ACED-CA93D9AD61A4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E49C972-B832-45AA-8464-1D41949C4040}" type="presParOf" srcId="{71045F8C-00FA-488E-A7BD-E2E6753D979D}" destId="{3577EC6B-C980-4F34-8C69-4365E7B8FC8C}" srcOrd="0" destOrd="0" presId="urn:microsoft.com/office/officeart/2005/8/layout/target3"/>
    <dgm:cxn modelId="{66E842DF-6E57-42A4-83EA-FBA5ADCEEFC3}" type="presParOf" srcId="{71045F8C-00FA-488E-A7BD-E2E6753D979D}" destId="{6940EB87-DC1D-4BC3-9408-9AC2E1FFC039}" srcOrd="1" destOrd="0" presId="urn:microsoft.com/office/officeart/2005/8/layout/target3"/>
    <dgm:cxn modelId="{9F248A5D-08DB-4C32-99A2-53D628E2AB43}" type="presParOf" srcId="{71045F8C-00FA-488E-A7BD-E2E6753D979D}" destId="{BC35EE03-4121-4EF9-923D-7CB6D30D358D}" srcOrd="2" destOrd="0" presId="urn:microsoft.com/office/officeart/2005/8/layout/target3"/>
    <dgm:cxn modelId="{FFDFAE9D-19CF-47C4-940B-4779E2983B43}" type="presParOf" srcId="{71045F8C-00FA-488E-A7BD-E2E6753D979D}" destId="{C95EEA27-3CBF-4645-A92D-9D8AF5C1CBFC}" srcOrd="3" destOrd="0" presId="urn:microsoft.com/office/officeart/2005/8/layout/target3"/>
    <dgm:cxn modelId="{23F76FD9-A0CD-47F9-9AD1-6A83F66B4EC1}" type="presParOf" srcId="{71045F8C-00FA-488E-A7BD-E2E6753D979D}" destId="{851BB866-B6AE-4566-893F-4C635BA974FC}" srcOrd="4" destOrd="0" presId="urn:microsoft.com/office/officeart/2005/8/layout/target3"/>
    <dgm:cxn modelId="{2846CE3D-7AEA-431F-BDBA-C2B9232F56E2}" type="presParOf" srcId="{71045F8C-00FA-488E-A7BD-E2E6753D979D}" destId="{643EA938-EDE0-4533-ACCC-D2BD6F3A527C}" srcOrd="5" destOrd="0" presId="urn:microsoft.com/office/officeart/2005/8/layout/target3"/>
    <dgm:cxn modelId="{1F2BC296-5DC0-4536-9984-7B159DCFFC58}" type="presParOf" srcId="{71045F8C-00FA-488E-A7BD-E2E6753D979D}" destId="{92F31B18-D66D-4CC7-89B9-378928DE877D}" srcOrd="6" destOrd="0" presId="urn:microsoft.com/office/officeart/2005/8/layout/target3"/>
    <dgm:cxn modelId="{EF4B3231-0122-4BA0-9276-B448C49DF92E}" type="presParOf" srcId="{71045F8C-00FA-488E-A7BD-E2E6753D979D}" destId="{902074E1-B931-4618-97F1-FADBE82E9C3C}" srcOrd="7" destOrd="0" presId="urn:microsoft.com/office/officeart/2005/8/layout/target3"/>
    <dgm:cxn modelId="{7EB3098A-B4D0-431B-A5E6-AB407536B59D}" type="presParOf" srcId="{71045F8C-00FA-488E-A7BD-E2E6753D979D}" destId="{A3817367-F2BC-482F-8832-FA00B51DCCF3}" srcOrd="8" destOrd="0" presId="urn:microsoft.com/office/officeart/2005/8/layout/target3"/>
    <dgm:cxn modelId="{21AC05BB-26D8-411B-BF84-53E0AB944C49}" type="presParOf" srcId="{71045F8C-00FA-488E-A7BD-E2E6753D979D}" destId="{A73430F2-8247-4ED0-AA10-577C6B4449AD}" srcOrd="9" destOrd="0" presId="urn:microsoft.com/office/officeart/2005/8/layout/target3"/>
    <dgm:cxn modelId="{6FDD02FC-FA6A-48D9-91AB-332C24E06E1D}" type="presParOf" srcId="{71045F8C-00FA-488E-A7BD-E2E6753D979D}" destId="{2225F4B7-D5E5-4ABC-A74D-89DF612FD43B}" srcOrd="10" destOrd="0" presId="urn:microsoft.com/office/officeart/2005/8/layout/target3"/>
    <dgm:cxn modelId="{C792DA2F-4B5C-42F7-B477-193C5C3E1BDE}" type="presParOf" srcId="{71045F8C-00FA-488E-A7BD-E2E6753D979D}" destId="{E213CEB3-AC26-46A5-B5EF-966295AE67FD}" srcOrd="11" destOrd="0" presId="urn:microsoft.com/office/officeart/2005/8/layout/target3"/>
    <dgm:cxn modelId="{256B8D0B-77E2-4D1E-9AAC-66BFF4DCE06D}" type="presParOf" srcId="{71045F8C-00FA-488E-A7BD-E2E6753D979D}" destId="{8686AAFC-9326-4364-BC47-A59E252FDEAE}" srcOrd="12" destOrd="0" presId="urn:microsoft.com/office/officeart/2005/8/layout/target3"/>
    <dgm:cxn modelId="{F1F7E146-22BE-4D67-9F5D-4EA5EB3C214E}" type="presParOf" srcId="{71045F8C-00FA-488E-A7BD-E2E6753D979D}" destId="{48C8C429-3407-4AFD-B49F-99646D5DA08A}" srcOrd="13" destOrd="0" presId="urn:microsoft.com/office/officeart/2005/8/layout/target3"/>
    <dgm:cxn modelId="{A501AAB1-43F5-4A7B-A815-B3D38FE03572}" type="presParOf" srcId="{71045F8C-00FA-488E-A7BD-E2E6753D979D}" destId="{C1E95C55-4B1A-4F71-B859-65D1F40A46E0}" srcOrd="14" destOrd="0" presId="urn:microsoft.com/office/officeart/2005/8/layout/target3"/>
    <dgm:cxn modelId="{850DE4B5-E808-4571-8442-69CC2EE240F2}" type="presParOf" srcId="{71045F8C-00FA-488E-A7BD-E2E6753D979D}" destId="{4D19AB04-24FA-40C2-B203-52AE3D15E171}" srcOrd="15" destOrd="0" presId="urn:microsoft.com/office/officeart/2005/8/layout/target3"/>
    <dgm:cxn modelId="{18A37DA2-5549-481C-BD75-A008D944FB53}" type="presParOf" srcId="{71045F8C-00FA-488E-A7BD-E2E6753D979D}" destId="{832BF48F-0145-4429-9E02-8FCA946CCE9E}" srcOrd="16" destOrd="0" presId="urn:microsoft.com/office/officeart/2005/8/layout/target3"/>
    <dgm:cxn modelId="{CAE4956B-0A84-4FC1-861B-1E5E55655A96}" type="presParOf" srcId="{71045F8C-00FA-488E-A7BD-E2E6753D979D}" destId="{E7297F21-D4FD-4A41-AE58-814D01A6B5E7}" srcOrd="17" destOrd="0" presId="urn:microsoft.com/office/officeart/2005/8/layout/target3"/>
    <dgm:cxn modelId="{C3E0B3D9-E6BE-4676-A007-D03B353E5A3C}" type="presParOf" srcId="{71045F8C-00FA-488E-A7BD-E2E6753D979D}" destId="{84FF5322-1F04-4756-ACED-CA93D9AD61A4}" srcOrd="18" destOrd="0" presId="urn:microsoft.com/office/officeart/2005/8/layout/target3"/>
    <dgm:cxn modelId="{D5F3DFE9-80C7-4625-9CBA-4F50C794435A}" type="presParOf" srcId="{71045F8C-00FA-488E-A7BD-E2E6753D979D}" destId="{A2474844-2EB7-46F1-B77E-38A6D8B3368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Budíškovice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   Mgr. Petra Andělová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VY_32_INOVACE_1A_15_Množné </a:t>
          </a:r>
          <a:r>
            <a:rPr lang="cs-CZ" sz="1800" kern="1200" dirty="0" smtClean="0"/>
            <a:t>číslo podstatných jmen 4.r.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2225F4B7-D5E5-4ABC-A74D-89DF612FD43B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13CEB3-AC26-46A5-B5EF-966295AE67F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Množné číslo podstatných jmen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48C8C429-3407-4AFD-B49F-99646D5DA08A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95C55-4B1A-4F71-B859-65D1F40A46E0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CZ.1.07</a:t>
          </a:r>
          <a:r>
            <a:rPr lang="cs-CZ" sz="1800" kern="1200" dirty="0" smtClean="0"/>
            <a:t>/1.4.00/21.3022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32713D-FA32-40BD-9028-DF34A68D87FF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9D0DBC-833F-4D10-88A4-4CC28A8704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9432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odpovídají na otázku v záhlaví.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59198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počítají předměty na obrázku a vyjadřují správně množné</a:t>
            </a:r>
            <a:r>
              <a:rPr lang="cs-CZ" baseline="0" dirty="0" smtClean="0"/>
              <a:t> číslo.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81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počítají předměty na obrázku a vyjadřují správně množné</a:t>
            </a:r>
            <a:r>
              <a:rPr lang="cs-CZ" baseline="0" dirty="0" smtClean="0"/>
              <a:t> číslo.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442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na tabuli vyluští</a:t>
            </a:r>
            <a:r>
              <a:rPr lang="cs-CZ" baseline="0" dirty="0" smtClean="0"/>
              <a:t> tajenku a řešení nakreslí.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9D0DBC-833F-4D10-88A4-4CC28A87040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4558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9680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682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97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521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957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50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176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779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20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299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4624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1E487-1DA3-4D56-9114-42087BDAAB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26408-4000-4697-AF93-5625422E5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388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gi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2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3805954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41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1659865"/>
              </p:ext>
            </p:extLst>
          </p:nvPr>
        </p:nvGraphicFramePr>
        <p:xfrm>
          <a:off x="1115616" y="1412776"/>
          <a:ext cx="6576392" cy="4120233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288196"/>
                <a:gridCol w="3288196"/>
              </a:tblGrid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82143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</a:t>
                      </a:r>
                      <a:r>
                        <a:rPr lang="cs-CZ" baseline="0" dirty="0" smtClean="0"/>
                        <a:t> interaktivní tabuli</a:t>
                      </a:r>
                      <a:endParaRPr lang="cs-CZ" dirty="0"/>
                    </a:p>
                  </a:txBody>
                  <a:tcPr/>
                </a:tc>
              </a:tr>
              <a:tr h="475913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Fixy na tabuli</a:t>
                      </a:r>
                      <a:endParaRPr lang="cs-CZ" dirty="0"/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Podporuje aktivní zopakování učiva s využitím interaktivní tabule </a:t>
                      </a:r>
                    </a:p>
                  </a:txBody>
                  <a:tcPr/>
                </a:tc>
              </a:tr>
              <a:tr h="1173484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Viz poznámky</a:t>
                      </a:r>
                      <a:r>
                        <a:rPr lang="cs-CZ" baseline="0" dirty="0" smtClean="0"/>
                        <a:t> u jednotlivých snímků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63688" y="476672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395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Množné číslo podstatných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8780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1989" y="3498093"/>
            <a:ext cx="19554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bike.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7506" y="3498093"/>
            <a:ext cx="19505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plane.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70859" y="3498093"/>
            <a:ext cx="2248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tram.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6095" y="5674188"/>
            <a:ext cx="1867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boat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15676" y="5674188"/>
            <a:ext cx="1986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bus.</a:t>
            </a:r>
            <a:endParaRPr lang="cs-CZ" sz="2800" dirty="0"/>
          </a:p>
        </p:txBody>
      </p:sp>
      <p:pic>
        <p:nvPicPr>
          <p:cNvPr id="5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201" y="1862184"/>
            <a:ext cx="1779021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6776" y="1742294"/>
            <a:ext cx="1632058" cy="1632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Admin\AppData\Local\Microsoft\Windows\Temporary Internet Files\Content.IE5\S1HM9CZE\MC9002956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5336" y="1918133"/>
            <a:ext cx="1739774" cy="140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671" y="4725144"/>
            <a:ext cx="1819656" cy="70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S1HM9CZE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55" y="4457263"/>
            <a:ext cx="1598041" cy="1216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4996" y="4573320"/>
            <a:ext cx="1800454" cy="984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401922" y="5674188"/>
            <a:ext cx="19866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It´s</a:t>
            </a:r>
            <a:r>
              <a:rPr lang="cs-CZ" sz="2800" dirty="0" smtClean="0"/>
              <a:t>  a </a:t>
            </a:r>
            <a:r>
              <a:rPr lang="cs-CZ" sz="2800" dirty="0" err="1" smtClean="0"/>
              <a:t>lorry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028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10" grpId="0"/>
      <p:bldP spid="12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1580" y="305031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bike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40052" y="3050316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bike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1580" y="551723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bus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40052" y="5517232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bus</a:t>
            </a:r>
            <a:r>
              <a:rPr lang="cs-CZ" sz="2800" dirty="0" err="1" smtClean="0">
                <a:solidFill>
                  <a:srgbClr val="FF0000"/>
                </a:solidFill>
              </a:rPr>
              <a:t>es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5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899" y="1887100"/>
            <a:ext cx="1393567" cy="11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89091"/>
            <a:ext cx="1393567" cy="11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431" y="1889091"/>
            <a:ext cx="1393567" cy="11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7570" y="1889091"/>
            <a:ext cx="1393567" cy="1184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Admin\AppData\Local\Microsoft\Windows\Temporary Internet Files\Content.IE5\S1HM9CZE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8141" y="4272237"/>
            <a:ext cx="1339081" cy="101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Users\Admin\AppData\Local\Microsoft\Windows\Temporary Internet Files\Content.IE5\S1HM9CZE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647" y="4274518"/>
            <a:ext cx="1339081" cy="101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7" descr="C:\Users\Admin\AppData\Local\Microsoft\Windows\Temporary Internet Files\Content.IE5\S1HM9CZE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74518"/>
            <a:ext cx="1339081" cy="101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101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many?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lorry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87151" y="32849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four</a:t>
            </a:r>
            <a:r>
              <a:rPr lang="cs-CZ" sz="2800" dirty="0" smtClean="0"/>
              <a:t> </a:t>
            </a:r>
            <a:r>
              <a:rPr lang="cs-CZ" sz="2800" dirty="0" err="1" smtClean="0"/>
              <a:t>lorri</a:t>
            </a:r>
            <a:r>
              <a:rPr lang="cs-CZ" sz="2800" dirty="0" err="1" smtClean="0">
                <a:solidFill>
                  <a:srgbClr val="FF0000"/>
                </a:solidFill>
              </a:rPr>
              <a:t>es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54452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boat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987151" y="544522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five</a:t>
            </a:r>
            <a:r>
              <a:rPr lang="cs-CZ" sz="2800" dirty="0" smtClean="0"/>
              <a:t> </a:t>
            </a:r>
            <a:r>
              <a:rPr lang="cs-CZ" sz="2800" dirty="0" err="1" smtClean="0"/>
              <a:t>boat</a:t>
            </a:r>
            <a:r>
              <a:rPr lang="cs-CZ" sz="2800" dirty="0" err="1" smtClean="0">
                <a:solidFill>
                  <a:srgbClr val="FF0000"/>
                </a:solidFill>
              </a:rPr>
              <a:t>s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9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477" y="2060848"/>
            <a:ext cx="1843056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025" y="2186927"/>
            <a:ext cx="1382050" cy="75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724" y="2186927"/>
            <a:ext cx="1382050" cy="75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774" y="2186926"/>
            <a:ext cx="1382050" cy="75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46" y="2186927"/>
            <a:ext cx="1382050" cy="755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886" y="4447973"/>
            <a:ext cx="1819656" cy="706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9075" y="4090722"/>
            <a:ext cx="1219686" cy="47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180" y="4211084"/>
            <a:ext cx="1219686" cy="47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151" y="4781392"/>
            <a:ext cx="1219686" cy="47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951" y="4307615"/>
            <a:ext cx="1219686" cy="47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781391"/>
            <a:ext cx="1219686" cy="473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310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Říkej a piš podle vzoru.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060848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err="1" smtClean="0"/>
              <a:t>three</a:t>
            </a:r>
            <a:r>
              <a:rPr lang="cs-CZ" sz="2800" dirty="0" smtClean="0"/>
              <a:t> green </a:t>
            </a:r>
            <a:r>
              <a:rPr lang="cs-CZ" sz="2800" dirty="0" err="1" smtClean="0"/>
              <a:t>lorries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3671470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4905819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58857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</a:t>
            </a:r>
            <a:endParaRPr lang="cs-CZ" dirty="0"/>
          </a:p>
        </p:txBody>
      </p:sp>
      <p:pic>
        <p:nvPicPr>
          <p:cNvPr id="21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44" y="1944483"/>
            <a:ext cx="1103814" cy="60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954" y="1944483"/>
            <a:ext cx="1103814" cy="60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C:\Users\Admin\AppData\Local\Microsoft\Windows\Temporary Internet Files\Content.IE5\156RWNSF\MC9003209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857" y="1944483"/>
            <a:ext cx="1103814" cy="603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177" y="2979149"/>
            <a:ext cx="1123583" cy="43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4162" y="3402806"/>
            <a:ext cx="1123583" cy="43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6006" y="2921767"/>
            <a:ext cx="1123583" cy="43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6" descr="C:\Users\Admin\AppData\Local\Microsoft\Windows\Temporary Internet Files\Content.IE5\RRMVVCSJ\MC9003209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2831" y="3329441"/>
            <a:ext cx="1123583" cy="436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61" y="4095034"/>
            <a:ext cx="1171119" cy="9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Admin\AppData\Local\Microsoft\Windows\Temporary Internet Files\Content.IE5\RRMVVCSJ\MM900395710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7745" y="4095033"/>
            <a:ext cx="1171119" cy="995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432" y="5110198"/>
            <a:ext cx="853072" cy="85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582" y="5694949"/>
            <a:ext cx="853072" cy="85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5550" y="5217382"/>
            <a:ext cx="853072" cy="85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3232" y="5694949"/>
            <a:ext cx="853072" cy="85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" descr="C:\Users\Admin\AppData\Local\Microsoft\Windows\Temporary Internet Files\Content.IE5\156RWNSF\MC900440389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1517" y="5232495"/>
            <a:ext cx="853072" cy="853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122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1" grpId="0"/>
      <p:bldP spid="15" grpId="0"/>
      <p:bldP spid="2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Vylušti tajenku. Řešení nakresli.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160561"/>
              </p:ext>
            </p:extLst>
          </p:nvPr>
        </p:nvGraphicFramePr>
        <p:xfrm>
          <a:off x="827584" y="1772816"/>
          <a:ext cx="7488830" cy="453650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  <a:gridCol w="748883"/>
              </a:tblGrid>
              <a:tr h="504056">
                <a:tc rowSpan="4"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4056"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50405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04056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04056"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504056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88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Ilustrace: </a:t>
            </a:r>
            <a:r>
              <a:rPr lang="cs-CZ" dirty="0">
                <a:hlinkClick r:id="rId2"/>
              </a:rPr>
              <a:t>www.office.microsoft.com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9026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192</Words>
  <Application>Microsoft Office PowerPoint</Application>
  <PresentationFormat>Předvádění na obrazovce (4:3)</PresentationFormat>
  <Paragraphs>58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Množné číslo podstatných jmen</vt:lpstr>
      <vt:lpstr>What is it?</vt:lpstr>
      <vt:lpstr>How many?</vt:lpstr>
      <vt:lpstr>How many?</vt:lpstr>
      <vt:lpstr>Říkej a piš podle vzoru.</vt:lpstr>
      <vt:lpstr>Vylušti tajenku. Řešení nakresli.</vt:lpstr>
      <vt:lpstr>Ilustrace: www.office.microsoft.com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Množné číslo podstatných jmen</dc:title>
  <dc:creator>Admin</dc:creator>
  <cp:lastModifiedBy>Admin</cp:lastModifiedBy>
  <cp:revision>27</cp:revision>
  <dcterms:created xsi:type="dcterms:W3CDTF">2013-01-13T20:20:41Z</dcterms:created>
  <dcterms:modified xsi:type="dcterms:W3CDTF">2013-02-26T20:29:04Z</dcterms:modified>
</cp:coreProperties>
</file>