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3" r:id="rId2"/>
    <p:sldId id="272" r:id="rId3"/>
    <p:sldId id="256" r:id="rId4"/>
    <p:sldId id="259" r:id="rId5"/>
    <p:sldId id="261" r:id="rId6"/>
    <p:sldId id="263" r:id="rId7"/>
    <p:sldId id="265" r:id="rId8"/>
    <p:sldId id="267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4" d="100"/>
          <a:sy n="124" d="100"/>
        </p:scale>
        <p:origin x="-4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171833" custLinFactX="300000" custLinFactNeighborX="366994" custLinFactNeighborY="1756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173308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189972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171586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172725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8EEA6E51-C8DB-48AF-A67B-139A5BAD7D7F}" type="presOf" srcId="{C179B48B-EDDE-4332-A7F8-C61245432F2F}" destId="{0D823D70-9D6D-4ADA-B1F8-C981334BCDC9}" srcOrd="0" destOrd="0" presId="urn:microsoft.com/office/officeart/2005/8/layout/radial2"/>
    <dgm:cxn modelId="{6181E29E-CA2A-42EB-B4B3-36C5B2921066}" type="presOf" srcId="{B1D91ABB-A557-4A51-9025-A8012A57E283}" destId="{A937BE92-D3C7-42FF-9D5F-D2E34A849CA6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CDB1F48E-7FEC-46BD-A0C1-F64A092C7D20}" type="presOf" srcId="{8476AD13-47BD-4BDB-A66D-545EED583B81}" destId="{0211E6F8-9CDD-4167-B3EF-05AC85D51828}" srcOrd="0" destOrd="0" presId="urn:microsoft.com/office/officeart/2005/8/layout/radial2"/>
    <dgm:cxn modelId="{705F2454-621B-4160-820F-A92E1592D729}" type="presOf" srcId="{2F935A20-957B-4787-B1EF-8226B0183DF0}" destId="{12779975-C928-4919-8D64-AEA0AFFBA2D8}" srcOrd="0" destOrd="0" presId="urn:microsoft.com/office/officeart/2005/8/layout/radial2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4556955D-AAFB-4177-A3D5-330E513FF620}" type="presOf" srcId="{D116B85F-AC69-4E82-A863-CBD4B7525F9B}" destId="{B88F19B9-E7DF-4079-93ED-1EAFAD9979DD}" srcOrd="0" destOrd="0" presId="urn:microsoft.com/office/officeart/2005/8/layout/radial2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82815C84-5707-44D3-A367-0A88EA5A7FF4}" type="presOf" srcId="{B23BA629-148A-4AB6-8D7F-EDD3BC1BAF86}" destId="{ACDCBCD6-54DB-4CF7-87E4-BA5EC775E93F}" srcOrd="0" destOrd="0" presId="urn:microsoft.com/office/officeart/2005/8/layout/radial2"/>
    <dgm:cxn modelId="{89F27809-5D2A-47BC-A6C2-C47E7F9978BE}" type="presOf" srcId="{E15410F2-87A8-4C3C-8FD6-A7B9548C6248}" destId="{158BEE3A-7D20-4C1F-937B-C86CB9C7A6BF}" srcOrd="0" destOrd="0" presId="urn:microsoft.com/office/officeart/2005/8/layout/radial2"/>
    <dgm:cxn modelId="{8556B19D-BF7A-4536-B42C-1B3C4A7A5DC1}" type="presOf" srcId="{FDAA5A7E-1652-4845-BC79-C4DC29C30188}" destId="{EFD595D0-FE70-4860-9642-7D31BD28D6AF}" srcOrd="0" destOrd="0" presId="urn:microsoft.com/office/officeart/2005/8/layout/radial2"/>
    <dgm:cxn modelId="{CA258E93-213B-4BB6-A139-27BE2CBD8CF8}" type="presOf" srcId="{04F38C66-0A92-4E86-9C11-DB1A2690540C}" destId="{29B9C533-B504-43FF-B1E4-8A5103C07FF9}" srcOrd="0" destOrd="0" presId="urn:microsoft.com/office/officeart/2005/8/layout/radial2"/>
    <dgm:cxn modelId="{CCBDF368-F3A2-41A7-9EA6-4D923751A0E7}" type="presOf" srcId="{027BD3F9-9B49-4638-814A-96F3EBCC8968}" destId="{37356A37-6260-44BF-8780-12FC6378BB84}" srcOrd="0" destOrd="0" presId="urn:microsoft.com/office/officeart/2005/8/layout/radial2"/>
    <dgm:cxn modelId="{57203AFB-A4E3-4AD1-B57B-A1AE20C4F72C}" type="presOf" srcId="{74AFC271-0442-4EEA-8583-24BD4637F6A3}" destId="{DF2906DA-5D4F-4EFD-A6E3-DCF64EAD7DC0}" srcOrd="0" destOrd="0" presId="urn:microsoft.com/office/officeart/2005/8/layout/radial2"/>
    <dgm:cxn modelId="{2828E371-7AB9-4C89-AA65-0D0E00254A2C}" type="presParOf" srcId="{B88F19B9-E7DF-4079-93ED-1EAFAD9979DD}" destId="{7BB49453-C1CD-4D8F-A2F9-E3534814FF7E}" srcOrd="0" destOrd="0" presId="urn:microsoft.com/office/officeart/2005/8/layout/radial2"/>
    <dgm:cxn modelId="{6C5423F2-D0F8-45CA-9071-D6D2EB7C60E7}" type="presParOf" srcId="{7BB49453-C1CD-4D8F-A2F9-E3534814FF7E}" destId="{624BB5E9-2636-4DD2-BE03-1AC6FF53FF02}" srcOrd="0" destOrd="0" presId="urn:microsoft.com/office/officeart/2005/8/layout/radial2"/>
    <dgm:cxn modelId="{E6EEF5D5-EDDA-4A90-B0CB-CBD4517EAE49}" type="presParOf" srcId="{624BB5E9-2636-4DD2-BE03-1AC6FF53FF02}" destId="{AB3D9D78-12AC-4FA2-9B5D-4392C333C5F8}" srcOrd="0" destOrd="0" presId="urn:microsoft.com/office/officeart/2005/8/layout/radial2"/>
    <dgm:cxn modelId="{E4B06DAD-C54C-4838-B310-35D1B4982894}" type="presParOf" srcId="{624BB5E9-2636-4DD2-BE03-1AC6FF53FF02}" destId="{F8768602-0D26-42E7-8B87-FC1A99C0E176}" srcOrd="1" destOrd="0" presId="urn:microsoft.com/office/officeart/2005/8/layout/radial2"/>
    <dgm:cxn modelId="{5DBFD038-7283-41E5-BCCC-483629A23B77}" type="presParOf" srcId="{7BB49453-C1CD-4D8F-A2F9-E3534814FF7E}" destId="{0D823D70-9D6D-4ADA-B1F8-C981334BCDC9}" srcOrd="1" destOrd="0" presId="urn:microsoft.com/office/officeart/2005/8/layout/radial2"/>
    <dgm:cxn modelId="{2AD532BE-EA09-4FD4-B398-140A78FF9994}" type="presParOf" srcId="{7BB49453-C1CD-4D8F-A2F9-E3534814FF7E}" destId="{AC47929A-8DFE-4614-99AD-9CF0517E2473}" srcOrd="2" destOrd="0" presId="urn:microsoft.com/office/officeart/2005/8/layout/radial2"/>
    <dgm:cxn modelId="{ABD10910-A303-45AB-B943-A80423E67E3A}" type="presParOf" srcId="{AC47929A-8DFE-4614-99AD-9CF0517E2473}" destId="{29B9C533-B504-43FF-B1E4-8A5103C07FF9}" srcOrd="0" destOrd="0" presId="urn:microsoft.com/office/officeart/2005/8/layout/radial2"/>
    <dgm:cxn modelId="{A749E7A7-F9D0-460F-A398-0E5D1DA31D48}" type="presParOf" srcId="{AC47929A-8DFE-4614-99AD-9CF0517E2473}" destId="{1460C485-FCE0-4119-A16A-5152878F271B}" srcOrd="1" destOrd="0" presId="urn:microsoft.com/office/officeart/2005/8/layout/radial2"/>
    <dgm:cxn modelId="{A8EE3308-3EC0-48EA-9170-0E4CEAFE26F0}" type="presParOf" srcId="{7BB49453-C1CD-4D8F-A2F9-E3534814FF7E}" destId="{37356A37-6260-44BF-8780-12FC6378BB84}" srcOrd="3" destOrd="0" presId="urn:microsoft.com/office/officeart/2005/8/layout/radial2"/>
    <dgm:cxn modelId="{92109B62-6CF3-4521-9848-28EAC09A93B7}" type="presParOf" srcId="{7BB49453-C1CD-4D8F-A2F9-E3534814FF7E}" destId="{6D8AF445-C016-4073-817C-F22CB6388772}" srcOrd="4" destOrd="0" presId="urn:microsoft.com/office/officeart/2005/8/layout/radial2"/>
    <dgm:cxn modelId="{E0A72723-7800-4C12-905B-DF549FB17223}" type="presParOf" srcId="{6D8AF445-C016-4073-817C-F22CB6388772}" destId="{12779975-C928-4919-8D64-AEA0AFFBA2D8}" srcOrd="0" destOrd="0" presId="urn:microsoft.com/office/officeart/2005/8/layout/radial2"/>
    <dgm:cxn modelId="{E6AEA10E-E88D-45CF-B3B4-71E66E05C663}" type="presParOf" srcId="{6D8AF445-C016-4073-817C-F22CB6388772}" destId="{BF4C2CC6-8608-4AAA-8873-CB1F5754B245}" srcOrd="1" destOrd="0" presId="urn:microsoft.com/office/officeart/2005/8/layout/radial2"/>
    <dgm:cxn modelId="{3E5B418B-A812-485D-83EA-5DEC79C33CEC}" type="presParOf" srcId="{7BB49453-C1CD-4D8F-A2F9-E3534814FF7E}" destId="{DF2906DA-5D4F-4EFD-A6E3-DCF64EAD7DC0}" srcOrd="5" destOrd="0" presId="urn:microsoft.com/office/officeart/2005/8/layout/radial2"/>
    <dgm:cxn modelId="{875A95B1-71DF-41C6-833E-BAC7EEA5788A}" type="presParOf" srcId="{7BB49453-C1CD-4D8F-A2F9-E3534814FF7E}" destId="{7DD90F9E-39C9-4C5D-AD31-2F0ED5B1C1B9}" srcOrd="6" destOrd="0" presId="urn:microsoft.com/office/officeart/2005/8/layout/radial2"/>
    <dgm:cxn modelId="{B534C597-75D2-47FE-8E6C-AF4F599B1CCB}" type="presParOf" srcId="{7DD90F9E-39C9-4C5D-AD31-2F0ED5B1C1B9}" destId="{ACDCBCD6-54DB-4CF7-87E4-BA5EC775E93F}" srcOrd="0" destOrd="0" presId="urn:microsoft.com/office/officeart/2005/8/layout/radial2"/>
    <dgm:cxn modelId="{61B2C394-0D04-4B49-8B84-58A4E6F4CDAB}" type="presParOf" srcId="{7DD90F9E-39C9-4C5D-AD31-2F0ED5B1C1B9}" destId="{C547A333-BA34-4040-AE0C-5797B4C72BA9}" srcOrd="1" destOrd="0" presId="urn:microsoft.com/office/officeart/2005/8/layout/radial2"/>
    <dgm:cxn modelId="{43E0FCEB-F36C-4288-8F4A-FB994A04A297}" type="presParOf" srcId="{7BB49453-C1CD-4D8F-A2F9-E3534814FF7E}" destId="{158BEE3A-7D20-4C1F-937B-C86CB9C7A6BF}" srcOrd="7" destOrd="0" presId="urn:microsoft.com/office/officeart/2005/8/layout/radial2"/>
    <dgm:cxn modelId="{5276AFED-E36F-41EB-98BA-41925BCBEB9D}" type="presParOf" srcId="{7BB49453-C1CD-4D8F-A2F9-E3534814FF7E}" destId="{DCC76266-487E-47E6-985F-5B78049128D4}" srcOrd="8" destOrd="0" presId="urn:microsoft.com/office/officeart/2005/8/layout/radial2"/>
    <dgm:cxn modelId="{76CC89C7-2FC5-47FD-9DC8-CE3B6567CE85}" type="presParOf" srcId="{DCC76266-487E-47E6-985F-5B78049128D4}" destId="{EFD595D0-FE70-4860-9642-7D31BD28D6AF}" srcOrd="0" destOrd="0" presId="urn:microsoft.com/office/officeart/2005/8/layout/radial2"/>
    <dgm:cxn modelId="{4ED57146-9B3A-49E6-B932-263F3C30F996}" type="presParOf" srcId="{DCC76266-487E-47E6-985F-5B78049128D4}" destId="{07D14799-E87B-4989-8944-F5B1D1AF31BC}" srcOrd="1" destOrd="0" presId="urn:microsoft.com/office/officeart/2005/8/layout/radial2"/>
    <dgm:cxn modelId="{84962ADB-7D11-4FD4-99E9-E3AF04B45F79}" type="presParOf" srcId="{7BB49453-C1CD-4D8F-A2F9-E3534814FF7E}" destId="{0211E6F8-9CDD-4167-B3EF-05AC85D51828}" srcOrd="9" destOrd="0" presId="urn:microsoft.com/office/officeart/2005/8/layout/radial2"/>
    <dgm:cxn modelId="{243F2A8F-46DA-4985-9DF0-2A11836F4D5C}" type="presParOf" srcId="{7BB49453-C1CD-4D8F-A2F9-E3534814FF7E}" destId="{A5C03778-01CE-4450-AF81-A7A97D3FE2DE}" srcOrd="10" destOrd="0" presId="urn:microsoft.com/office/officeart/2005/8/layout/radial2"/>
    <dgm:cxn modelId="{D322B009-405E-4D50-8E3A-1410DDCF872B}" type="presParOf" srcId="{A5C03778-01CE-4450-AF81-A7A97D3FE2DE}" destId="{A937BE92-D3C7-42FF-9D5F-D2E34A849CA6}" srcOrd="0" destOrd="0" presId="urn:microsoft.com/office/officeart/2005/8/layout/radial2"/>
    <dgm:cxn modelId="{F05A8A8A-687F-4441-A5AE-57DF0595B1AB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172167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173308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190140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171223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172892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F597C8AD-DAF0-42A0-88C3-1850061979B8}" type="presOf" srcId="{04F38C66-0A92-4E86-9C11-DB1A2690540C}" destId="{29B9C533-B504-43FF-B1E4-8A5103C07FF9}" srcOrd="0" destOrd="0" presId="urn:microsoft.com/office/officeart/2005/8/layout/radial2"/>
    <dgm:cxn modelId="{E0013BAF-632F-452B-B7B5-3F85CF69DFA5}" type="presOf" srcId="{8476AD13-47BD-4BDB-A66D-545EED583B81}" destId="{0211E6F8-9CDD-4167-B3EF-05AC85D51828}" srcOrd="0" destOrd="0" presId="urn:microsoft.com/office/officeart/2005/8/layout/radial2"/>
    <dgm:cxn modelId="{1314388A-9C12-4664-9023-0BE4FBE1427D}" type="presOf" srcId="{B23BA629-148A-4AB6-8D7F-EDD3BC1BAF86}" destId="{ACDCBCD6-54DB-4CF7-87E4-BA5EC775E93F}" srcOrd="0" destOrd="0" presId="urn:microsoft.com/office/officeart/2005/8/layout/radial2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29A90344-D43D-4A09-9D36-E1CD6954461E}" type="presOf" srcId="{D116B85F-AC69-4E82-A863-CBD4B7525F9B}" destId="{B88F19B9-E7DF-4079-93ED-1EAFAD9979DD}" srcOrd="0" destOrd="0" presId="urn:microsoft.com/office/officeart/2005/8/layout/radial2"/>
    <dgm:cxn modelId="{629CCE03-7268-41E6-9722-43814035E181}" type="presOf" srcId="{2F935A20-957B-4787-B1EF-8226B0183DF0}" destId="{12779975-C928-4919-8D64-AEA0AFFBA2D8}" srcOrd="0" destOrd="0" presId="urn:microsoft.com/office/officeart/2005/8/layout/radial2"/>
    <dgm:cxn modelId="{C51CB961-5312-4A00-8157-8FE4919DA4B7}" type="presOf" srcId="{027BD3F9-9B49-4638-814A-96F3EBCC8968}" destId="{37356A37-6260-44BF-8780-12FC6378BB84}" srcOrd="0" destOrd="0" presId="urn:microsoft.com/office/officeart/2005/8/layout/radial2"/>
    <dgm:cxn modelId="{601DC3C9-689C-4A24-9233-3C0145DF3DFC}" type="presOf" srcId="{C179B48B-EDDE-4332-A7F8-C61245432F2F}" destId="{0D823D70-9D6D-4ADA-B1F8-C981334BCDC9}" srcOrd="0" destOrd="0" presId="urn:microsoft.com/office/officeart/2005/8/layout/radial2"/>
    <dgm:cxn modelId="{9DFE7CB2-EC69-45D2-90FF-22E40D34A63D}" type="presOf" srcId="{FDAA5A7E-1652-4845-BC79-C4DC29C30188}" destId="{EFD595D0-FE70-4860-9642-7D31BD28D6AF}" srcOrd="0" destOrd="0" presId="urn:microsoft.com/office/officeart/2005/8/layout/radial2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72B34E7A-C83A-4936-8A07-C5BA0AB0938E}" type="presOf" srcId="{E15410F2-87A8-4C3C-8FD6-A7B9548C6248}" destId="{158BEE3A-7D20-4C1F-937B-C86CB9C7A6BF}" srcOrd="0" destOrd="0" presId="urn:microsoft.com/office/officeart/2005/8/layout/radial2"/>
    <dgm:cxn modelId="{0D18004A-4360-4435-8BF8-B7182E2AC348}" type="presOf" srcId="{74AFC271-0442-4EEA-8583-24BD4637F6A3}" destId="{DF2906DA-5D4F-4EFD-A6E3-DCF64EAD7DC0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75CA23FB-A721-4554-A888-997C32A33B67}" type="presOf" srcId="{B1D91ABB-A557-4A51-9025-A8012A57E283}" destId="{A937BE92-D3C7-42FF-9D5F-D2E34A849CA6}" srcOrd="0" destOrd="0" presId="urn:microsoft.com/office/officeart/2005/8/layout/radial2"/>
    <dgm:cxn modelId="{C83FB020-1C00-4FCC-B122-DBD67294FB7F}" type="presParOf" srcId="{B88F19B9-E7DF-4079-93ED-1EAFAD9979DD}" destId="{7BB49453-C1CD-4D8F-A2F9-E3534814FF7E}" srcOrd="0" destOrd="0" presId="urn:microsoft.com/office/officeart/2005/8/layout/radial2"/>
    <dgm:cxn modelId="{A6DECF2C-DFA4-46CC-8E03-8D6E3C68F041}" type="presParOf" srcId="{7BB49453-C1CD-4D8F-A2F9-E3534814FF7E}" destId="{624BB5E9-2636-4DD2-BE03-1AC6FF53FF02}" srcOrd="0" destOrd="0" presId="urn:microsoft.com/office/officeart/2005/8/layout/radial2"/>
    <dgm:cxn modelId="{44476F52-7AF8-4FD7-8B9A-D0C26F4EAFE9}" type="presParOf" srcId="{624BB5E9-2636-4DD2-BE03-1AC6FF53FF02}" destId="{AB3D9D78-12AC-4FA2-9B5D-4392C333C5F8}" srcOrd="0" destOrd="0" presId="urn:microsoft.com/office/officeart/2005/8/layout/radial2"/>
    <dgm:cxn modelId="{1CB336FB-A786-4C5E-A4AF-DB54666B51FC}" type="presParOf" srcId="{624BB5E9-2636-4DD2-BE03-1AC6FF53FF02}" destId="{F8768602-0D26-42E7-8B87-FC1A99C0E176}" srcOrd="1" destOrd="0" presId="urn:microsoft.com/office/officeart/2005/8/layout/radial2"/>
    <dgm:cxn modelId="{AD627DEC-F8FA-4207-9EE8-4623A9EEDECD}" type="presParOf" srcId="{7BB49453-C1CD-4D8F-A2F9-E3534814FF7E}" destId="{0D823D70-9D6D-4ADA-B1F8-C981334BCDC9}" srcOrd="1" destOrd="0" presId="urn:microsoft.com/office/officeart/2005/8/layout/radial2"/>
    <dgm:cxn modelId="{D39BAF9A-8AE5-4303-B900-E428A9EDACFD}" type="presParOf" srcId="{7BB49453-C1CD-4D8F-A2F9-E3534814FF7E}" destId="{AC47929A-8DFE-4614-99AD-9CF0517E2473}" srcOrd="2" destOrd="0" presId="urn:microsoft.com/office/officeart/2005/8/layout/radial2"/>
    <dgm:cxn modelId="{C0D7B88D-0640-4087-8331-9FE9527D56F5}" type="presParOf" srcId="{AC47929A-8DFE-4614-99AD-9CF0517E2473}" destId="{29B9C533-B504-43FF-B1E4-8A5103C07FF9}" srcOrd="0" destOrd="0" presId="urn:microsoft.com/office/officeart/2005/8/layout/radial2"/>
    <dgm:cxn modelId="{C62E3A99-8F1C-4E97-BA34-F16BB2382545}" type="presParOf" srcId="{AC47929A-8DFE-4614-99AD-9CF0517E2473}" destId="{1460C485-FCE0-4119-A16A-5152878F271B}" srcOrd="1" destOrd="0" presId="urn:microsoft.com/office/officeart/2005/8/layout/radial2"/>
    <dgm:cxn modelId="{65C0F80C-6027-41EA-B12C-BB874210ADF2}" type="presParOf" srcId="{7BB49453-C1CD-4D8F-A2F9-E3534814FF7E}" destId="{37356A37-6260-44BF-8780-12FC6378BB84}" srcOrd="3" destOrd="0" presId="urn:microsoft.com/office/officeart/2005/8/layout/radial2"/>
    <dgm:cxn modelId="{54DBEE17-2CEE-4C44-A1CE-1E154E9658F3}" type="presParOf" srcId="{7BB49453-C1CD-4D8F-A2F9-E3534814FF7E}" destId="{6D8AF445-C016-4073-817C-F22CB6388772}" srcOrd="4" destOrd="0" presId="urn:microsoft.com/office/officeart/2005/8/layout/radial2"/>
    <dgm:cxn modelId="{F1DF3C2E-F22F-437A-A726-0A9E9D522F52}" type="presParOf" srcId="{6D8AF445-C016-4073-817C-F22CB6388772}" destId="{12779975-C928-4919-8D64-AEA0AFFBA2D8}" srcOrd="0" destOrd="0" presId="urn:microsoft.com/office/officeart/2005/8/layout/radial2"/>
    <dgm:cxn modelId="{B7821595-961B-441C-8BA8-F0B5C51F470B}" type="presParOf" srcId="{6D8AF445-C016-4073-817C-F22CB6388772}" destId="{BF4C2CC6-8608-4AAA-8873-CB1F5754B245}" srcOrd="1" destOrd="0" presId="urn:microsoft.com/office/officeart/2005/8/layout/radial2"/>
    <dgm:cxn modelId="{4A698BF9-6945-4C81-8747-3A7B8691F7AD}" type="presParOf" srcId="{7BB49453-C1CD-4D8F-A2F9-E3534814FF7E}" destId="{DF2906DA-5D4F-4EFD-A6E3-DCF64EAD7DC0}" srcOrd="5" destOrd="0" presId="urn:microsoft.com/office/officeart/2005/8/layout/radial2"/>
    <dgm:cxn modelId="{2731EABB-5BDC-4192-A740-2F2DB417ED5E}" type="presParOf" srcId="{7BB49453-C1CD-4D8F-A2F9-E3534814FF7E}" destId="{7DD90F9E-39C9-4C5D-AD31-2F0ED5B1C1B9}" srcOrd="6" destOrd="0" presId="urn:microsoft.com/office/officeart/2005/8/layout/radial2"/>
    <dgm:cxn modelId="{3B03D5D4-AEE6-46B8-9FE7-0741A2B12271}" type="presParOf" srcId="{7DD90F9E-39C9-4C5D-AD31-2F0ED5B1C1B9}" destId="{ACDCBCD6-54DB-4CF7-87E4-BA5EC775E93F}" srcOrd="0" destOrd="0" presId="urn:microsoft.com/office/officeart/2005/8/layout/radial2"/>
    <dgm:cxn modelId="{00C38B21-89DC-4771-8C7F-4345E8E460C8}" type="presParOf" srcId="{7DD90F9E-39C9-4C5D-AD31-2F0ED5B1C1B9}" destId="{C547A333-BA34-4040-AE0C-5797B4C72BA9}" srcOrd="1" destOrd="0" presId="urn:microsoft.com/office/officeart/2005/8/layout/radial2"/>
    <dgm:cxn modelId="{1C574804-81CD-4194-81F4-BE0AAC0069D4}" type="presParOf" srcId="{7BB49453-C1CD-4D8F-A2F9-E3534814FF7E}" destId="{158BEE3A-7D20-4C1F-937B-C86CB9C7A6BF}" srcOrd="7" destOrd="0" presId="urn:microsoft.com/office/officeart/2005/8/layout/radial2"/>
    <dgm:cxn modelId="{5C4BEFC1-C347-4B32-A759-5318881487E1}" type="presParOf" srcId="{7BB49453-C1CD-4D8F-A2F9-E3534814FF7E}" destId="{DCC76266-487E-47E6-985F-5B78049128D4}" srcOrd="8" destOrd="0" presId="urn:microsoft.com/office/officeart/2005/8/layout/radial2"/>
    <dgm:cxn modelId="{ADC0FDE7-8B9A-428A-AE14-5B6AA0B71A69}" type="presParOf" srcId="{DCC76266-487E-47E6-985F-5B78049128D4}" destId="{EFD595D0-FE70-4860-9642-7D31BD28D6AF}" srcOrd="0" destOrd="0" presId="urn:microsoft.com/office/officeart/2005/8/layout/radial2"/>
    <dgm:cxn modelId="{CBFCE1A6-DCAA-42EE-A379-CE95E42B4E86}" type="presParOf" srcId="{DCC76266-487E-47E6-985F-5B78049128D4}" destId="{07D14799-E87B-4989-8944-F5B1D1AF31BC}" srcOrd="1" destOrd="0" presId="urn:microsoft.com/office/officeart/2005/8/layout/radial2"/>
    <dgm:cxn modelId="{6003CD23-EAFF-485F-883D-7918D2CE19BC}" type="presParOf" srcId="{7BB49453-C1CD-4D8F-A2F9-E3534814FF7E}" destId="{0211E6F8-9CDD-4167-B3EF-05AC85D51828}" srcOrd="9" destOrd="0" presId="urn:microsoft.com/office/officeart/2005/8/layout/radial2"/>
    <dgm:cxn modelId="{4F6AE272-FB65-49DD-B9CB-6AFDFEBBC52D}" type="presParOf" srcId="{7BB49453-C1CD-4D8F-A2F9-E3534814FF7E}" destId="{A5C03778-01CE-4450-AF81-A7A97D3FE2DE}" srcOrd="10" destOrd="0" presId="urn:microsoft.com/office/officeart/2005/8/layout/radial2"/>
    <dgm:cxn modelId="{67BB96EA-64C1-4B3C-B561-C0B77FA06E84}" type="presParOf" srcId="{A5C03778-01CE-4450-AF81-A7A97D3FE2DE}" destId="{A937BE92-D3C7-42FF-9D5F-D2E34A849CA6}" srcOrd="0" destOrd="0" presId="urn:microsoft.com/office/officeart/2005/8/layout/radial2"/>
    <dgm:cxn modelId="{B911AC21-0570-4F10-BBDA-72F1DF5C6E14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172167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173308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190140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171223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172892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171E9598-18F8-4791-B3D7-BC2D407128C4}" type="presOf" srcId="{D116B85F-AC69-4E82-A863-CBD4B7525F9B}" destId="{B88F19B9-E7DF-4079-93ED-1EAFAD9979DD}" srcOrd="0" destOrd="0" presId="urn:microsoft.com/office/officeart/2005/8/layout/radial2"/>
    <dgm:cxn modelId="{F906F86D-E30D-4B05-9501-2492D5A2AAED}" type="presOf" srcId="{74AFC271-0442-4EEA-8583-24BD4637F6A3}" destId="{DF2906DA-5D4F-4EFD-A6E3-DCF64EAD7DC0}" srcOrd="0" destOrd="0" presId="urn:microsoft.com/office/officeart/2005/8/layout/radial2"/>
    <dgm:cxn modelId="{B812E3E1-7A82-438B-B512-B9D033B08D22}" type="presOf" srcId="{FDAA5A7E-1652-4845-BC79-C4DC29C30188}" destId="{EFD595D0-FE70-4860-9642-7D31BD28D6AF}" srcOrd="0" destOrd="0" presId="urn:microsoft.com/office/officeart/2005/8/layout/radial2"/>
    <dgm:cxn modelId="{73AE696F-0425-4A51-ADD9-E5948352E565}" type="presOf" srcId="{027BD3F9-9B49-4638-814A-96F3EBCC8968}" destId="{37356A37-6260-44BF-8780-12FC6378BB84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F768671B-3E82-4353-9B1D-968A75E96401}" type="presOf" srcId="{E15410F2-87A8-4C3C-8FD6-A7B9548C6248}" destId="{158BEE3A-7D20-4C1F-937B-C86CB9C7A6BF}" srcOrd="0" destOrd="0" presId="urn:microsoft.com/office/officeart/2005/8/layout/radial2"/>
    <dgm:cxn modelId="{0B4AE700-54F6-40BE-A06C-CCF60D3FB5B8}" type="presOf" srcId="{C179B48B-EDDE-4332-A7F8-C61245432F2F}" destId="{0D823D70-9D6D-4ADA-B1F8-C981334BCDC9}" srcOrd="0" destOrd="0" presId="urn:microsoft.com/office/officeart/2005/8/layout/radial2"/>
    <dgm:cxn modelId="{24AE61E5-7A3E-439A-B3C5-C0031A95A543}" type="presOf" srcId="{B23BA629-148A-4AB6-8D7F-EDD3BC1BAF86}" destId="{ACDCBCD6-54DB-4CF7-87E4-BA5EC775E93F}" srcOrd="0" destOrd="0" presId="urn:microsoft.com/office/officeart/2005/8/layout/radial2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4C97F4F6-8959-4CCA-AEAA-159A48C962E7}" type="presOf" srcId="{04F38C66-0A92-4E86-9C11-DB1A2690540C}" destId="{29B9C533-B504-43FF-B1E4-8A5103C07FF9}" srcOrd="0" destOrd="0" presId="urn:microsoft.com/office/officeart/2005/8/layout/radial2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AE3D35FA-FD37-4CEC-981E-7F5F1F2E4311}" type="presOf" srcId="{8476AD13-47BD-4BDB-A66D-545EED583B81}" destId="{0211E6F8-9CDD-4167-B3EF-05AC85D51828}" srcOrd="0" destOrd="0" presId="urn:microsoft.com/office/officeart/2005/8/layout/radial2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0CA475D8-F769-4F8F-89D8-415AD3A2CABA}" type="presOf" srcId="{B1D91ABB-A557-4A51-9025-A8012A57E283}" destId="{A937BE92-D3C7-42FF-9D5F-D2E34A849CA6}" srcOrd="0" destOrd="0" presId="urn:microsoft.com/office/officeart/2005/8/layout/radial2"/>
    <dgm:cxn modelId="{66E4B32E-794B-48B4-8155-51A00103BD79}" type="presOf" srcId="{2F935A20-957B-4787-B1EF-8226B0183DF0}" destId="{12779975-C928-4919-8D64-AEA0AFFBA2D8}" srcOrd="0" destOrd="0" presId="urn:microsoft.com/office/officeart/2005/8/layout/radial2"/>
    <dgm:cxn modelId="{BC51E512-EB59-4D66-80C3-EF02FB3EB630}" type="presParOf" srcId="{B88F19B9-E7DF-4079-93ED-1EAFAD9979DD}" destId="{7BB49453-C1CD-4D8F-A2F9-E3534814FF7E}" srcOrd="0" destOrd="0" presId="urn:microsoft.com/office/officeart/2005/8/layout/radial2"/>
    <dgm:cxn modelId="{A948FFA3-8778-4896-9F6F-D678488BBB05}" type="presParOf" srcId="{7BB49453-C1CD-4D8F-A2F9-E3534814FF7E}" destId="{624BB5E9-2636-4DD2-BE03-1AC6FF53FF02}" srcOrd="0" destOrd="0" presId="urn:microsoft.com/office/officeart/2005/8/layout/radial2"/>
    <dgm:cxn modelId="{65BD694A-F655-4067-9CA1-919D57B96488}" type="presParOf" srcId="{624BB5E9-2636-4DD2-BE03-1AC6FF53FF02}" destId="{AB3D9D78-12AC-4FA2-9B5D-4392C333C5F8}" srcOrd="0" destOrd="0" presId="urn:microsoft.com/office/officeart/2005/8/layout/radial2"/>
    <dgm:cxn modelId="{4367B391-78D4-42BC-BABF-200FB0632E55}" type="presParOf" srcId="{624BB5E9-2636-4DD2-BE03-1AC6FF53FF02}" destId="{F8768602-0D26-42E7-8B87-FC1A99C0E176}" srcOrd="1" destOrd="0" presId="urn:microsoft.com/office/officeart/2005/8/layout/radial2"/>
    <dgm:cxn modelId="{9D8CF10F-62F9-4F73-B2A6-C460E74B2276}" type="presParOf" srcId="{7BB49453-C1CD-4D8F-A2F9-E3534814FF7E}" destId="{0D823D70-9D6D-4ADA-B1F8-C981334BCDC9}" srcOrd="1" destOrd="0" presId="urn:microsoft.com/office/officeart/2005/8/layout/radial2"/>
    <dgm:cxn modelId="{E581E187-EEF8-4AF1-9270-61AB697EFFB6}" type="presParOf" srcId="{7BB49453-C1CD-4D8F-A2F9-E3534814FF7E}" destId="{AC47929A-8DFE-4614-99AD-9CF0517E2473}" srcOrd="2" destOrd="0" presId="urn:microsoft.com/office/officeart/2005/8/layout/radial2"/>
    <dgm:cxn modelId="{7590EEF7-E464-4C98-9321-CA51FF1FE11F}" type="presParOf" srcId="{AC47929A-8DFE-4614-99AD-9CF0517E2473}" destId="{29B9C533-B504-43FF-B1E4-8A5103C07FF9}" srcOrd="0" destOrd="0" presId="urn:microsoft.com/office/officeart/2005/8/layout/radial2"/>
    <dgm:cxn modelId="{E794BE4A-C916-4866-8E1D-7C03D7632651}" type="presParOf" srcId="{AC47929A-8DFE-4614-99AD-9CF0517E2473}" destId="{1460C485-FCE0-4119-A16A-5152878F271B}" srcOrd="1" destOrd="0" presId="urn:microsoft.com/office/officeart/2005/8/layout/radial2"/>
    <dgm:cxn modelId="{97908270-7765-4A38-80F4-70EE37DF13D5}" type="presParOf" srcId="{7BB49453-C1CD-4D8F-A2F9-E3534814FF7E}" destId="{37356A37-6260-44BF-8780-12FC6378BB84}" srcOrd="3" destOrd="0" presId="urn:microsoft.com/office/officeart/2005/8/layout/radial2"/>
    <dgm:cxn modelId="{4D482FD5-9ACE-4B74-8458-7772A56506F4}" type="presParOf" srcId="{7BB49453-C1CD-4D8F-A2F9-E3534814FF7E}" destId="{6D8AF445-C016-4073-817C-F22CB6388772}" srcOrd="4" destOrd="0" presId="urn:microsoft.com/office/officeart/2005/8/layout/radial2"/>
    <dgm:cxn modelId="{D95B29B3-872E-4D31-98BA-25EB61641FE2}" type="presParOf" srcId="{6D8AF445-C016-4073-817C-F22CB6388772}" destId="{12779975-C928-4919-8D64-AEA0AFFBA2D8}" srcOrd="0" destOrd="0" presId="urn:microsoft.com/office/officeart/2005/8/layout/radial2"/>
    <dgm:cxn modelId="{F636D998-D32C-4DDD-BAF6-A44F34666EDD}" type="presParOf" srcId="{6D8AF445-C016-4073-817C-F22CB6388772}" destId="{BF4C2CC6-8608-4AAA-8873-CB1F5754B245}" srcOrd="1" destOrd="0" presId="urn:microsoft.com/office/officeart/2005/8/layout/radial2"/>
    <dgm:cxn modelId="{CC8AA110-3BCD-4447-99E1-303D393B2658}" type="presParOf" srcId="{7BB49453-C1CD-4D8F-A2F9-E3534814FF7E}" destId="{DF2906DA-5D4F-4EFD-A6E3-DCF64EAD7DC0}" srcOrd="5" destOrd="0" presId="urn:microsoft.com/office/officeart/2005/8/layout/radial2"/>
    <dgm:cxn modelId="{D1E8AB90-98C4-4D48-96FF-ADFC47336F15}" type="presParOf" srcId="{7BB49453-C1CD-4D8F-A2F9-E3534814FF7E}" destId="{7DD90F9E-39C9-4C5D-AD31-2F0ED5B1C1B9}" srcOrd="6" destOrd="0" presId="urn:microsoft.com/office/officeart/2005/8/layout/radial2"/>
    <dgm:cxn modelId="{3172B4BB-29C4-475F-8243-E91CBDC498E9}" type="presParOf" srcId="{7DD90F9E-39C9-4C5D-AD31-2F0ED5B1C1B9}" destId="{ACDCBCD6-54DB-4CF7-87E4-BA5EC775E93F}" srcOrd="0" destOrd="0" presId="urn:microsoft.com/office/officeart/2005/8/layout/radial2"/>
    <dgm:cxn modelId="{DC8C41A4-69F4-4FB6-92C2-224843FF2901}" type="presParOf" srcId="{7DD90F9E-39C9-4C5D-AD31-2F0ED5B1C1B9}" destId="{C547A333-BA34-4040-AE0C-5797B4C72BA9}" srcOrd="1" destOrd="0" presId="urn:microsoft.com/office/officeart/2005/8/layout/radial2"/>
    <dgm:cxn modelId="{AC28F4DE-8A4C-4887-A185-7E8CAE87CBEE}" type="presParOf" srcId="{7BB49453-C1CD-4D8F-A2F9-E3534814FF7E}" destId="{158BEE3A-7D20-4C1F-937B-C86CB9C7A6BF}" srcOrd="7" destOrd="0" presId="urn:microsoft.com/office/officeart/2005/8/layout/radial2"/>
    <dgm:cxn modelId="{71659CFB-2FC0-4B64-8A9C-E678A9F3E143}" type="presParOf" srcId="{7BB49453-C1CD-4D8F-A2F9-E3534814FF7E}" destId="{DCC76266-487E-47E6-985F-5B78049128D4}" srcOrd="8" destOrd="0" presId="urn:microsoft.com/office/officeart/2005/8/layout/radial2"/>
    <dgm:cxn modelId="{1DC48785-E5F8-4814-9AA2-D6D41F2AA97A}" type="presParOf" srcId="{DCC76266-487E-47E6-985F-5B78049128D4}" destId="{EFD595D0-FE70-4860-9642-7D31BD28D6AF}" srcOrd="0" destOrd="0" presId="urn:microsoft.com/office/officeart/2005/8/layout/radial2"/>
    <dgm:cxn modelId="{38552F3B-8D5E-4158-8681-40348169225D}" type="presParOf" srcId="{DCC76266-487E-47E6-985F-5B78049128D4}" destId="{07D14799-E87B-4989-8944-F5B1D1AF31BC}" srcOrd="1" destOrd="0" presId="urn:microsoft.com/office/officeart/2005/8/layout/radial2"/>
    <dgm:cxn modelId="{8586E0EB-F557-441F-BBD6-AC67827DB3EF}" type="presParOf" srcId="{7BB49453-C1CD-4D8F-A2F9-E3534814FF7E}" destId="{0211E6F8-9CDD-4167-B3EF-05AC85D51828}" srcOrd="9" destOrd="0" presId="urn:microsoft.com/office/officeart/2005/8/layout/radial2"/>
    <dgm:cxn modelId="{C3DFE5D0-18EA-4766-9FBE-9C73FBE653E6}" type="presParOf" srcId="{7BB49453-C1CD-4D8F-A2F9-E3534814FF7E}" destId="{A5C03778-01CE-4450-AF81-A7A97D3FE2DE}" srcOrd="10" destOrd="0" presId="urn:microsoft.com/office/officeart/2005/8/layout/radial2"/>
    <dgm:cxn modelId="{8BFB9102-AA99-4002-A052-8005230F8B9E}" type="presParOf" srcId="{A5C03778-01CE-4450-AF81-A7A97D3FE2DE}" destId="{A937BE92-D3C7-42FF-9D5F-D2E34A849CA6}" srcOrd="0" destOrd="0" presId="urn:microsoft.com/office/officeart/2005/8/layout/radial2"/>
    <dgm:cxn modelId="{58729009-2A9E-46DA-ABCB-BCB63F424C51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172167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173308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190140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180433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171832" custLinFactX="300000" custLinFactNeighborX="391578" custLinFactNeighborY="-219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A13AE203-7B46-4DC3-862B-8FFD15C0A392}" type="presOf" srcId="{8476AD13-47BD-4BDB-A66D-545EED583B81}" destId="{0211E6F8-9CDD-4167-B3EF-05AC85D51828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B2B739FF-2BF2-43CD-B94D-3D31E34A9E4E}" type="presOf" srcId="{B23BA629-148A-4AB6-8D7F-EDD3BC1BAF86}" destId="{ACDCBCD6-54DB-4CF7-87E4-BA5EC775E93F}" srcOrd="0" destOrd="0" presId="urn:microsoft.com/office/officeart/2005/8/layout/radial2"/>
    <dgm:cxn modelId="{5A560E19-31D2-46A1-A117-93337E37B56E}" type="presOf" srcId="{D116B85F-AC69-4E82-A863-CBD4B7525F9B}" destId="{B88F19B9-E7DF-4079-93ED-1EAFAD9979DD}" srcOrd="0" destOrd="0" presId="urn:microsoft.com/office/officeart/2005/8/layout/radial2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C112E3B4-8E31-42EC-AE0C-A4FBFE5F7DAC}" type="presOf" srcId="{04F38C66-0A92-4E86-9C11-DB1A2690540C}" destId="{29B9C533-B504-43FF-B1E4-8A5103C07FF9}" srcOrd="0" destOrd="0" presId="urn:microsoft.com/office/officeart/2005/8/layout/radial2"/>
    <dgm:cxn modelId="{B24771DF-0408-41C9-A3DE-DE65CFCC6EFF}" type="presOf" srcId="{B1D91ABB-A557-4A51-9025-A8012A57E283}" destId="{A937BE92-D3C7-42FF-9D5F-D2E34A849CA6}" srcOrd="0" destOrd="0" presId="urn:microsoft.com/office/officeart/2005/8/layout/radial2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F6C9B32B-5313-4394-801F-AAD08C8274E0}" type="presOf" srcId="{027BD3F9-9B49-4638-814A-96F3EBCC8968}" destId="{37356A37-6260-44BF-8780-12FC6378BB84}" srcOrd="0" destOrd="0" presId="urn:microsoft.com/office/officeart/2005/8/layout/radial2"/>
    <dgm:cxn modelId="{AD24C240-B9BB-48F6-B5C7-17D544F76164}" type="presOf" srcId="{2F935A20-957B-4787-B1EF-8226B0183DF0}" destId="{12779975-C928-4919-8D64-AEA0AFFBA2D8}" srcOrd="0" destOrd="0" presId="urn:microsoft.com/office/officeart/2005/8/layout/radial2"/>
    <dgm:cxn modelId="{B9DB5E5A-CBEF-467C-8AD1-65D650361A13}" type="presOf" srcId="{74AFC271-0442-4EEA-8583-24BD4637F6A3}" destId="{DF2906DA-5D4F-4EFD-A6E3-DCF64EAD7DC0}" srcOrd="0" destOrd="0" presId="urn:microsoft.com/office/officeart/2005/8/layout/radial2"/>
    <dgm:cxn modelId="{B0F5136D-950B-4C0B-99EB-6CBE4EFE3D51}" type="presOf" srcId="{FDAA5A7E-1652-4845-BC79-C4DC29C30188}" destId="{EFD595D0-FE70-4860-9642-7D31BD28D6AF}" srcOrd="0" destOrd="0" presId="urn:microsoft.com/office/officeart/2005/8/layout/radial2"/>
    <dgm:cxn modelId="{5B410D5E-EC5A-4149-BAD6-ECD764458F18}" type="presOf" srcId="{C179B48B-EDDE-4332-A7F8-C61245432F2F}" destId="{0D823D70-9D6D-4ADA-B1F8-C981334BCDC9}" srcOrd="0" destOrd="0" presId="urn:microsoft.com/office/officeart/2005/8/layout/radial2"/>
    <dgm:cxn modelId="{8AE0141E-E93C-4A53-BA01-6FAE490B9AD1}" type="presOf" srcId="{E15410F2-87A8-4C3C-8FD6-A7B9548C6248}" destId="{158BEE3A-7D20-4C1F-937B-C86CB9C7A6BF}" srcOrd="0" destOrd="0" presId="urn:microsoft.com/office/officeart/2005/8/layout/radial2"/>
    <dgm:cxn modelId="{BBA1D08B-7E85-4206-8144-46E260F4D85B}" type="presParOf" srcId="{B88F19B9-E7DF-4079-93ED-1EAFAD9979DD}" destId="{7BB49453-C1CD-4D8F-A2F9-E3534814FF7E}" srcOrd="0" destOrd="0" presId="urn:microsoft.com/office/officeart/2005/8/layout/radial2"/>
    <dgm:cxn modelId="{CF04D3B2-69DB-45C8-ABE7-D08B247D1277}" type="presParOf" srcId="{7BB49453-C1CD-4D8F-A2F9-E3534814FF7E}" destId="{624BB5E9-2636-4DD2-BE03-1AC6FF53FF02}" srcOrd="0" destOrd="0" presId="urn:microsoft.com/office/officeart/2005/8/layout/radial2"/>
    <dgm:cxn modelId="{2996A3B8-FFF6-4367-B01F-95722CC5A9DE}" type="presParOf" srcId="{624BB5E9-2636-4DD2-BE03-1AC6FF53FF02}" destId="{AB3D9D78-12AC-4FA2-9B5D-4392C333C5F8}" srcOrd="0" destOrd="0" presId="urn:microsoft.com/office/officeart/2005/8/layout/radial2"/>
    <dgm:cxn modelId="{D6B97C72-00F2-4B26-97E3-B3C7DC896FF5}" type="presParOf" srcId="{624BB5E9-2636-4DD2-BE03-1AC6FF53FF02}" destId="{F8768602-0D26-42E7-8B87-FC1A99C0E176}" srcOrd="1" destOrd="0" presId="urn:microsoft.com/office/officeart/2005/8/layout/radial2"/>
    <dgm:cxn modelId="{43A3B91A-A805-45E1-9ABD-B4911B7E9DDD}" type="presParOf" srcId="{7BB49453-C1CD-4D8F-A2F9-E3534814FF7E}" destId="{0D823D70-9D6D-4ADA-B1F8-C981334BCDC9}" srcOrd="1" destOrd="0" presId="urn:microsoft.com/office/officeart/2005/8/layout/radial2"/>
    <dgm:cxn modelId="{4D87F954-8C53-4D17-B3A4-3A3F293988A8}" type="presParOf" srcId="{7BB49453-C1CD-4D8F-A2F9-E3534814FF7E}" destId="{AC47929A-8DFE-4614-99AD-9CF0517E2473}" srcOrd="2" destOrd="0" presId="urn:microsoft.com/office/officeart/2005/8/layout/radial2"/>
    <dgm:cxn modelId="{58191416-C11C-4F16-B79E-3EFA6D8F86C5}" type="presParOf" srcId="{AC47929A-8DFE-4614-99AD-9CF0517E2473}" destId="{29B9C533-B504-43FF-B1E4-8A5103C07FF9}" srcOrd="0" destOrd="0" presId="urn:microsoft.com/office/officeart/2005/8/layout/radial2"/>
    <dgm:cxn modelId="{45DBF965-CA4E-4232-9B8C-C1C4926F1410}" type="presParOf" srcId="{AC47929A-8DFE-4614-99AD-9CF0517E2473}" destId="{1460C485-FCE0-4119-A16A-5152878F271B}" srcOrd="1" destOrd="0" presId="urn:microsoft.com/office/officeart/2005/8/layout/radial2"/>
    <dgm:cxn modelId="{25D4D88B-E982-4931-94B4-A50E9E296522}" type="presParOf" srcId="{7BB49453-C1CD-4D8F-A2F9-E3534814FF7E}" destId="{37356A37-6260-44BF-8780-12FC6378BB84}" srcOrd="3" destOrd="0" presId="urn:microsoft.com/office/officeart/2005/8/layout/radial2"/>
    <dgm:cxn modelId="{DA1358E2-B057-4448-AF72-8492D5067050}" type="presParOf" srcId="{7BB49453-C1CD-4D8F-A2F9-E3534814FF7E}" destId="{6D8AF445-C016-4073-817C-F22CB6388772}" srcOrd="4" destOrd="0" presId="urn:microsoft.com/office/officeart/2005/8/layout/radial2"/>
    <dgm:cxn modelId="{37C09C83-E684-4CB1-A7D4-085D41887F7A}" type="presParOf" srcId="{6D8AF445-C016-4073-817C-F22CB6388772}" destId="{12779975-C928-4919-8D64-AEA0AFFBA2D8}" srcOrd="0" destOrd="0" presId="urn:microsoft.com/office/officeart/2005/8/layout/radial2"/>
    <dgm:cxn modelId="{B4751D2D-392B-48FD-8483-B9B03A79110F}" type="presParOf" srcId="{6D8AF445-C016-4073-817C-F22CB6388772}" destId="{BF4C2CC6-8608-4AAA-8873-CB1F5754B245}" srcOrd="1" destOrd="0" presId="urn:microsoft.com/office/officeart/2005/8/layout/radial2"/>
    <dgm:cxn modelId="{E24C88F5-E8E0-402E-946D-AB205215D745}" type="presParOf" srcId="{7BB49453-C1CD-4D8F-A2F9-E3534814FF7E}" destId="{DF2906DA-5D4F-4EFD-A6E3-DCF64EAD7DC0}" srcOrd="5" destOrd="0" presId="urn:microsoft.com/office/officeart/2005/8/layout/radial2"/>
    <dgm:cxn modelId="{BDBD1AE7-68AF-445B-AF96-A25847895724}" type="presParOf" srcId="{7BB49453-C1CD-4D8F-A2F9-E3534814FF7E}" destId="{7DD90F9E-39C9-4C5D-AD31-2F0ED5B1C1B9}" srcOrd="6" destOrd="0" presId="urn:microsoft.com/office/officeart/2005/8/layout/radial2"/>
    <dgm:cxn modelId="{4BA499C6-2D85-4B39-829D-E9AF88C25CE3}" type="presParOf" srcId="{7DD90F9E-39C9-4C5D-AD31-2F0ED5B1C1B9}" destId="{ACDCBCD6-54DB-4CF7-87E4-BA5EC775E93F}" srcOrd="0" destOrd="0" presId="urn:microsoft.com/office/officeart/2005/8/layout/radial2"/>
    <dgm:cxn modelId="{F24134AD-627C-4A0E-80F1-F3AF498C3C34}" type="presParOf" srcId="{7DD90F9E-39C9-4C5D-AD31-2F0ED5B1C1B9}" destId="{C547A333-BA34-4040-AE0C-5797B4C72BA9}" srcOrd="1" destOrd="0" presId="urn:microsoft.com/office/officeart/2005/8/layout/radial2"/>
    <dgm:cxn modelId="{03182E81-4139-46B6-A33A-498175B633A4}" type="presParOf" srcId="{7BB49453-C1CD-4D8F-A2F9-E3534814FF7E}" destId="{158BEE3A-7D20-4C1F-937B-C86CB9C7A6BF}" srcOrd="7" destOrd="0" presId="urn:microsoft.com/office/officeart/2005/8/layout/radial2"/>
    <dgm:cxn modelId="{85BD27D0-155B-4630-8202-A34814F1537F}" type="presParOf" srcId="{7BB49453-C1CD-4D8F-A2F9-E3534814FF7E}" destId="{DCC76266-487E-47E6-985F-5B78049128D4}" srcOrd="8" destOrd="0" presId="urn:microsoft.com/office/officeart/2005/8/layout/radial2"/>
    <dgm:cxn modelId="{2B0F8662-B84B-4B95-86A1-C66D7B6B3CD8}" type="presParOf" srcId="{DCC76266-487E-47E6-985F-5B78049128D4}" destId="{EFD595D0-FE70-4860-9642-7D31BD28D6AF}" srcOrd="0" destOrd="0" presId="urn:microsoft.com/office/officeart/2005/8/layout/radial2"/>
    <dgm:cxn modelId="{AFAF1CC2-B5CD-4A9E-8C45-1C08BEE89820}" type="presParOf" srcId="{DCC76266-487E-47E6-985F-5B78049128D4}" destId="{07D14799-E87B-4989-8944-F5B1D1AF31BC}" srcOrd="1" destOrd="0" presId="urn:microsoft.com/office/officeart/2005/8/layout/radial2"/>
    <dgm:cxn modelId="{18E63421-3495-433F-85D7-98ED4635BA70}" type="presParOf" srcId="{7BB49453-C1CD-4D8F-A2F9-E3534814FF7E}" destId="{0211E6F8-9CDD-4167-B3EF-05AC85D51828}" srcOrd="9" destOrd="0" presId="urn:microsoft.com/office/officeart/2005/8/layout/radial2"/>
    <dgm:cxn modelId="{8722D62A-FC89-4906-BCED-E0EB83A03039}" type="presParOf" srcId="{7BB49453-C1CD-4D8F-A2F9-E3534814FF7E}" destId="{A5C03778-01CE-4450-AF81-A7A97D3FE2DE}" srcOrd="10" destOrd="0" presId="urn:microsoft.com/office/officeart/2005/8/layout/radial2"/>
    <dgm:cxn modelId="{8B1441DD-95A7-439C-B730-10C7382E7ECD}" type="presParOf" srcId="{A5C03778-01CE-4450-AF81-A7A97D3FE2DE}" destId="{A937BE92-D3C7-42FF-9D5F-D2E34A849CA6}" srcOrd="0" destOrd="0" presId="urn:microsoft.com/office/officeart/2005/8/layout/radial2"/>
    <dgm:cxn modelId="{43E9A10A-DE63-4261-9222-38BB561C9FED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172167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173308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190140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171223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172892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FB2865C9-5847-4344-82B9-3E7809FD339E}" type="presOf" srcId="{D116B85F-AC69-4E82-A863-CBD4B7525F9B}" destId="{B88F19B9-E7DF-4079-93ED-1EAFAD9979DD}" srcOrd="0" destOrd="0" presId="urn:microsoft.com/office/officeart/2005/8/layout/radial2"/>
    <dgm:cxn modelId="{ECEA0E25-8B4D-41D0-A488-974A21938D44}" type="presOf" srcId="{04F38C66-0A92-4E86-9C11-DB1A2690540C}" destId="{29B9C533-B504-43FF-B1E4-8A5103C07FF9}" srcOrd="0" destOrd="0" presId="urn:microsoft.com/office/officeart/2005/8/layout/radial2"/>
    <dgm:cxn modelId="{6C787C4D-110A-40C1-8E47-CB165BE36775}" type="presOf" srcId="{FDAA5A7E-1652-4845-BC79-C4DC29C30188}" destId="{EFD595D0-FE70-4860-9642-7D31BD28D6AF}" srcOrd="0" destOrd="0" presId="urn:microsoft.com/office/officeart/2005/8/layout/radial2"/>
    <dgm:cxn modelId="{9E14F0FB-08F0-4F69-B12A-589751E5279B}" type="presOf" srcId="{B1D91ABB-A557-4A51-9025-A8012A57E283}" destId="{A937BE92-D3C7-42FF-9D5F-D2E34A849CA6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63FEC434-521C-4552-940E-95C863805664}" type="presOf" srcId="{E15410F2-87A8-4C3C-8FD6-A7B9548C6248}" destId="{158BEE3A-7D20-4C1F-937B-C86CB9C7A6BF}" srcOrd="0" destOrd="0" presId="urn:microsoft.com/office/officeart/2005/8/layout/radial2"/>
    <dgm:cxn modelId="{DFF9A059-38AC-4618-A96E-6FFDD8920509}" type="presOf" srcId="{027BD3F9-9B49-4638-814A-96F3EBCC8968}" destId="{37356A37-6260-44BF-8780-12FC6378BB84}" srcOrd="0" destOrd="0" presId="urn:microsoft.com/office/officeart/2005/8/layout/radial2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DFB58E7C-BD74-4B01-B7DE-1F98054EE642}" type="presOf" srcId="{C179B48B-EDDE-4332-A7F8-C61245432F2F}" destId="{0D823D70-9D6D-4ADA-B1F8-C981334BCDC9}" srcOrd="0" destOrd="0" presId="urn:microsoft.com/office/officeart/2005/8/layout/radial2"/>
    <dgm:cxn modelId="{C0F7F579-663F-4AD7-B6DF-DF801C63FF15}" type="presOf" srcId="{2F935A20-957B-4787-B1EF-8226B0183DF0}" destId="{12779975-C928-4919-8D64-AEA0AFFBA2D8}" srcOrd="0" destOrd="0" presId="urn:microsoft.com/office/officeart/2005/8/layout/radial2"/>
    <dgm:cxn modelId="{3527AAA4-981C-40CB-A256-C02132E7D0B6}" type="presOf" srcId="{8476AD13-47BD-4BDB-A66D-545EED583B81}" destId="{0211E6F8-9CDD-4167-B3EF-05AC85D51828}" srcOrd="0" destOrd="0" presId="urn:microsoft.com/office/officeart/2005/8/layout/radial2"/>
    <dgm:cxn modelId="{421C8111-A838-4AC5-AC93-855F57DD8100}" type="presOf" srcId="{B23BA629-148A-4AB6-8D7F-EDD3BC1BAF86}" destId="{ACDCBCD6-54DB-4CF7-87E4-BA5EC775E93F}" srcOrd="0" destOrd="0" presId="urn:microsoft.com/office/officeart/2005/8/layout/radial2"/>
    <dgm:cxn modelId="{A997242A-DCA9-4894-A3EC-55DC1CDA3819}" type="presOf" srcId="{74AFC271-0442-4EEA-8583-24BD4637F6A3}" destId="{DF2906DA-5D4F-4EFD-A6E3-DCF64EAD7DC0}" srcOrd="0" destOrd="0" presId="urn:microsoft.com/office/officeart/2005/8/layout/radial2"/>
    <dgm:cxn modelId="{80937B81-20CE-467E-9FD0-83F1D4CC8872}" type="presParOf" srcId="{B88F19B9-E7DF-4079-93ED-1EAFAD9979DD}" destId="{7BB49453-C1CD-4D8F-A2F9-E3534814FF7E}" srcOrd="0" destOrd="0" presId="urn:microsoft.com/office/officeart/2005/8/layout/radial2"/>
    <dgm:cxn modelId="{7DBB239F-FD9E-495E-A440-D2255607F7F9}" type="presParOf" srcId="{7BB49453-C1CD-4D8F-A2F9-E3534814FF7E}" destId="{624BB5E9-2636-4DD2-BE03-1AC6FF53FF02}" srcOrd="0" destOrd="0" presId="urn:microsoft.com/office/officeart/2005/8/layout/radial2"/>
    <dgm:cxn modelId="{EC071894-C9FE-4FFB-BB75-53F8411CEA02}" type="presParOf" srcId="{624BB5E9-2636-4DD2-BE03-1AC6FF53FF02}" destId="{AB3D9D78-12AC-4FA2-9B5D-4392C333C5F8}" srcOrd="0" destOrd="0" presId="urn:microsoft.com/office/officeart/2005/8/layout/radial2"/>
    <dgm:cxn modelId="{2E994F6A-78D9-457A-BE34-4E25F6EDD6A9}" type="presParOf" srcId="{624BB5E9-2636-4DD2-BE03-1AC6FF53FF02}" destId="{F8768602-0D26-42E7-8B87-FC1A99C0E176}" srcOrd="1" destOrd="0" presId="urn:microsoft.com/office/officeart/2005/8/layout/radial2"/>
    <dgm:cxn modelId="{CA862ED6-3C78-45B7-8DEB-630EA2995B46}" type="presParOf" srcId="{7BB49453-C1CD-4D8F-A2F9-E3534814FF7E}" destId="{0D823D70-9D6D-4ADA-B1F8-C981334BCDC9}" srcOrd="1" destOrd="0" presId="urn:microsoft.com/office/officeart/2005/8/layout/radial2"/>
    <dgm:cxn modelId="{795C061D-A701-40AE-9E01-990C279067AE}" type="presParOf" srcId="{7BB49453-C1CD-4D8F-A2F9-E3534814FF7E}" destId="{AC47929A-8DFE-4614-99AD-9CF0517E2473}" srcOrd="2" destOrd="0" presId="urn:microsoft.com/office/officeart/2005/8/layout/radial2"/>
    <dgm:cxn modelId="{069BAF5C-8CE0-4A90-A770-0E4AAE97221F}" type="presParOf" srcId="{AC47929A-8DFE-4614-99AD-9CF0517E2473}" destId="{29B9C533-B504-43FF-B1E4-8A5103C07FF9}" srcOrd="0" destOrd="0" presId="urn:microsoft.com/office/officeart/2005/8/layout/radial2"/>
    <dgm:cxn modelId="{5EF21EAF-0AA9-46FF-B4EB-A9BCBF467534}" type="presParOf" srcId="{AC47929A-8DFE-4614-99AD-9CF0517E2473}" destId="{1460C485-FCE0-4119-A16A-5152878F271B}" srcOrd="1" destOrd="0" presId="urn:microsoft.com/office/officeart/2005/8/layout/radial2"/>
    <dgm:cxn modelId="{B0D19952-8F24-4421-8335-52EA400D0524}" type="presParOf" srcId="{7BB49453-C1CD-4D8F-A2F9-E3534814FF7E}" destId="{37356A37-6260-44BF-8780-12FC6378BB84}" srcOrd="3" destOrd="0" presId="urn:microsoft.com/office/officeart/2005/8/layout/radial2"/>
    <dgm:cxn modelId="{64A2F404-3805-4449-9F2E-E051491CE893}" type="presParOf" srcId="{7BB49453-C1CD-4D8F-A2F9-E3534814FF7E}" destId="{6D8AF445-C016-4073-817C-F22CB6388772}" srcOrd="4" destOrd="0" presId="urn:microsoft.com/office/officeart/2005/8/layout/radial2"/>
    <dgm:cxn modelId="{4DADAAAC-F9BE-4BB0-83C5-CAFEB19424E1}" type="presParOf" srcId="{6D8AF445-C016-4073-817C-F22CB6388772}" destId="{12779975-C928-4919-8D64-AEA0AFFBA2D8}" srcOrd="0" destOrd="0" presId="urn:microsoft.com/office/officeart/2005/8/layout/radial2"/>
    <dgm:cxn modelId="{25749512-1993-43E7-8F0B-225B345B01DC}" type="presParOf" srcId="{6D8AF445-C016-4073-817C-F22CB6388772}" destId="{BF4C2CC6-8608-4AAA-8873-CB1F5754B245}" srcOrd="1" destOrd="0" presId="urn:microsoft.com/office/officeart/2005/8/layout/radial2"/>
    <dgm:cxn modelId="{BC10FE9C-F014-42E4-A410-493BAF76DD7F}" type="presParOf" srcId="{7BB49453-C1CD-4D8F-A2F9-E3534814FF7E}" destId="{DF2906DA-5D4F-4EFD-A6E3-DCF64EAD7DC0}" srcOrd="5" destOrd="0" presId="urn:microsoft.com/office/officeart/2005/8/layout/radial2"/>
    <dgm:cxn modelId="{72BEB642-52B6-4D95-BD5B-B912486DA0F0}" type="presParOf" srcId="{7BB49453-C1CD-4D8F-A2F9-E3534814FF7E}" destId="{7DD90F9E-39C9-4C5D-AD31-2F0ED5B1C1B9}" srcOrd="6" destOrd="0" presId="urn:microsoft.com/office/officeart/2005/8/layout/radial2"/>
    <dgm:cxn modelId="{F66A7058-5BD0-45B0-8494-F31D39CED6FE}" type="presParOf" srcId="{7DD90F9E-39C9-4C5D-AD31-2F0ED5B1C1B9}" destId="{ACDCBCD6-54DB-4CF7-87E4-BA5EC775E93F}" srcOrd="0" destOrd="0" presId="urn:microsoft.com/office/officeart/2005/8/layout/radial2"/>
    <dgm:cxn modelId="{6F870C8E-6285-4023-B5F6-DE0D37B328CA}" type="presParOf" srcId="{7DD90F9E-39C9-4C5D-AD31-2F0ED5B1C1B9}" destId="{C547A333-BA34-4040-AE0C-5797B4C72BA9}" srcOrd="1" destOrd="0" presId="urn:microsoft.com/office/officeart/2005/8/layout/radial2"/>
    <dgm:cxn modelId="{E7EB0C3A-32C0-4F4C-BC73-A55BC27E047A}" type="presParOf" srcId="{7BB49453-C1CD-4D8F-A2F9-E3534814FF7E}" destId="{158BEE3A-7D20-4C1F-937B-C86CB9C7A6BF}" srcOrd="7" destOrd="0" presId="urn:microsoft.com/office/officeart/2005/8/layout/radial2"/>
    <dgm:cxn modelId="{E7F3AD80-7180-4A6E-8664-509283DD8F3F}" type="presParOf" srcId="{7BB49453-C1CD-4D8F-A2F9-E3534814FF7E}" destId="{DCC76266-487E-47E6-985F-5B78049128D4}" srcOrd="8" destOrd="0" presId="urn:microsoft.com/office/officeart/2005/8/layout/radial2"/>
    <dgm:cxn modelId="{98770D10-62A7-41CF-9C44-30FE4A569377}" type="presParOf" srcId="{DCC76266-487E-47E6-985F-5B78049128D4}" destId="{EFD595D0-FE70-4860-9642-7D31BD28D6AF}" srcOrd="0" destOrd="0" presId="urn:microsoft.com/office/officeart/2005/8/layout/radial2"/>
    <dgm:cxn modelId="{2E366BE0-BFD6-4604-90C8-F8846E5FE497}" type="presParOf" srcId="{DCC76266-487E-47E6-985F-5B78049128D4}" destId="{07D14799-E87B-4989-8944-F5B1D1AF31BC}" srcOrd="1" destOrd="0" presId="urn:microsoft.com/office/officeart/2005/8/layout/radial2"/>
    <dgm:cxn modelId="{2DF84644-657A-4F90-B562-6C7C0937E18E}" type="presParOf" srcId="{7BB49453-C1CD-4D8F-A2F9-E3534814FF7E}" destId="{0211E6F8-9CDD-4167-B3EF-05AC85D51828}" srcOrd="9" destOrd="0" presId="urn:microsoft.com/office/officeart/2005/8/layout/radial2"/>
    <dgm:cxn modelId="{EE0888B7-A076-4C9A-BC34-CC746EF8CA4E}" type="presParOf" srcId="{7BB49453-C1CD-4D8F-A2F9-E3534814FF7E}" destId="{A5C03778-01CE-4450-AF81-A7A97D3FE2DE}" srcOrd="10" destOrd="0" presId="urn:microsoft.com/office/officeart/2005/8/layout/radial2"/>
    <dgm:cxn modelId="{34F72810-69CA-41F6-9FFB-1767D18969B6}" type="presParOf" srcId="{A5C03778-01CE-4450-AF81-A7A97D3FE2DE}" destId="{A937BE92-D3C7-42FF-9D5F-D2E34A849CA6}" srcOrd="0" destOrd="0" presId="urn:microsoft.com/office/officeart/2005/8/layout/radial2"/>
    <dgm:cxn modelId="{A8A70CCA-FA6D-4B85-B4DE-DBC24A1B59A8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214512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212731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258694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206377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218060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EAC0629C-0BD0-44A0-B4EB-96E1E03693B2}" type="presOf" srcId="{04F38C66-0A92-4E86-9C11-DB1A2690540C}" destId="{29B9C533-B504-43FF-B1E4-8A5103C07FF9}" srcOrd="0" destOrd="0" presId="urn:microsoft.com/office/officeart/2005/8/layout/radial2"/>
    <dgm:cxn modelId="{AE011446-F7A4-410A-AF0B-66661BCF406C}" type="presOf" srcId="{74AFC271-0442-4EEA-8583-24BD4637F6A3}" destId="{DF2906DA-5D4F-4EFD-A6E3-DCF64EAD7DC0}" srcOrd="0" destOrd="0" presId="urn:microsoft.com/office/officeart/2005/8/layout/radial2"/>
    <dgm:cxn modelId="{5EC8FD17-3A5E-4C5E-B82C-01A898167D4B}" type="presOf" srcId="{2F935A20-957B-4787-B1EF-8226B0183DF0}" destId="{12779975-C928-4919-8D64-AEA0AFFBA2D8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4CBF928D-0472-4BFB-82F9-D479FBC971CC}" type="presOf" srcId="{C179B48B-EDDE-4332-A7F8-C61245432F2F}" destId="{0D823D70-9D6D-4ADA-B1F8-C981334BCDC9}" srcOrd="0" destOrd="0" presId="urn:microsoft.com/office/officeart/2005/8/layout/radial2"/>
    <dgm:cxn modelId="{9ADB0C02-8AD0-4A3B-A263-A4A0ED50490D}" type="presOf" srcId="{FDAA5A7E-1652-4845-BC79-C4DC29C30188}" destId="{EFD595D0-FE70-4860-9642-7D31BD28D6AF}" srcOrd="0" destOrd="0" presId="urn:microsoft.com/office/officeart/2005/8/layout/radial2"/>
    <dgm:cxn modelId="{5DDC6DA1-5693-45AD-A664-B017CA8C3E8C}" type="presOf" srcId="{8476AD13-47BD-4BDB-A66D-545EED583B81}" destId="{0211E6F8-9CDD-4167-B3EF-05AC85D51828}" srcOrd="0" destOrd="0" presId="urn:microsoft.com/office/officeart/2005/8/layout/radial2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964140E6-8E1B-472B-863C-4BA2FDAD0B7C}" type="presOf" srcId="{D116B85F-AC69-4E82-A863-CBD4B7525F9B}" destId="{B88F19B9-E7DF-4079-93ED-1EAFAD9979DD}" srcOrd="0" destOrd="0" presId="urn:microsoft.com/office/officeart/2005/8/layout/radial2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1F6C1B55-D6AD-403B-A78F-415E231F6DF2}" type="presOf" srcId="{027BD3F9-9B49-4638-814A-96F3EBCC8968}" destId="{37356A37-6260-44BF-8780-12FC6378BB84}" srcOrd="0" destOrd="0" presId="urn:microsoft.com/office/officeart/2005/8/layout/radial2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6C92C237-8CE7-4DC4-A23B-DB1FF4329AC1}" type="presOf" srcId="{B1D91ABB-A557-4A51-9025-A8012A57E283}" destId="{A937BE92-D3C7-42FF-9D5F-D2E34A849CA6}" srcOrd="0" destOrd="0" presId="urn:microsoft.com/office/officeart/2005/8/layout/radial2"/>
    <dgm:cxn modelId="{AA5F7BC6-4524-47D5-BEF2-B47701B4199C}" type="presOf" srcId="{B23BA629-148A-4AB6-8D7F-EDD3BC1BAF86}" destId="{ACDCBCD6-54DB-4CF7-87E4-BA5EC775E93F}" srcOrd="0" destOrd="0" presId="urn:microsoft.com/office/officeart/2005/8/layout/radial2"/>
    <dgm:cxn modelId="{EE3A4060-459B-4034-A74A-579FA176A90C}" type="presOf" srcId="{E15410F2-87A8-4C3C-8FD6-A7B9548C6248}" destId="{158BEE3A-7D20-4C1F-937B-C86CB9C7A6BF}" srcOrd="0" destOrd="0" presId="urn:microsoft.com/office/officeart/2005/8/layout/radial2"/>
    <dgm:cxn modelId="{4C384274-5BE1-4AEC-8B63-3D687BF4C912}" type="presParOf" srcId="{B88F19B9-E7DF-4079-93ED-1EAFAD9979DD}" destId="{7BB49453-C1CD-4D8F-A2F9-E3534814FF7E}" srcOrd="0" destOrd="0" presId="urn:microsoft.com/office/officeart/2005/8/layout/radial2"/>
    <dgm:cxn modelId="{009DC75D-CAFF-428D-89C7-C14D3965F291}" type="presParOf" srcId="{7BB49453-C1CD-4D8F-A2F9-E3534814FF7E}" destId="{624BB5E9-2636-4DD2-BE03-1AC6FF53FF02}" srcOrd="0" destOrd="0" presId="urn:microsoft.com/office/officeart/2005/8/layout/radial2"/>
    <dgm:cxn modelId="{A4B87DA7-15EE-4266-A1EE-060EC7906BE6}" type="presParOf" srcId="{624BB5E9-2636-4DD2-BE03-1AC6FF53FF02}" destId="{AB3D9D78-12AC-4FA2-9B5D-4392C333C5F8}" srcOrd="0" destOrd="0" presId="urn:microsoft.com/office/officeart/2005/8/layout/radial2"/>
    <dgm:cxn modelId="{7B172E0F-D4E5-49F0-9EB5-9AA10940E93E}" type="presParOf" srcId="{624BB5E9-2636-4DD2-BE03-1AC6FF53FF02}" destId="{F8768602-0D26-42E7-8B87-FC1A99C0E176}" srcOrd="1" destOrd="0" presId="urn:microsoft.com/office/officeart/2005/8/layout/radial2"/>
    <dgm:cxn modelId="{F4FCF8C0-C6AB-478D-9DD4-416281E77BD6}" type="presParOf" srcId="{7BB49453-C1CD-4D8F-A2F9-E3534814FF7E}" destId="{0D823D70-9D6D-4ADA-B1F8-C981334BCDC9}" srcOrd="1" destOrd="0" presId="urn:microsoft.com/office/officeart/2005/8/layout/radial2"/>
    <dgm:cxn modelId="{97212699-FB7C-4F34-A690-BF53F822FFF7}" type="presParOf" srcId="{7BB49453-C1CD-4D8F-A2F9-E3534814FF7E}" destId="{AC47929A-8DFE-4614-99AD-9CF0517E2473}" srcOrd="2" destOrd="0" presId="urn:microsoft.com/office/officeart/2005/8/layout/radial2"/>
    <dgm:cxn modelId="{DB416A34-6673-4126-9020-F4F8A9D8D293}" type="presParOf" srcId="{AC47929A-8DFE-4614-99AD-9CF0517E2473}" destId="{29B9C533-B504-43FF-B1E4-8A5103C07FF9}" srcOrd="0" destOrd="0" presId="urn:microsoft.com/office/officeart/2005/8/layout/radial2"/>
    <dgm:cxn modelId="{AB1AFCA8-A0E6-4432-A895-D8192AE575B4}" type="presParOf" srcId="{AC47929A-8DFE-4614-99AD-9CF0517E2473}" destId="{1460C485-FCE0-4119-A16A-5152878F271B}" srcOrd="1" destOrd="0" presId="urn:microsoft.com/office/officeart/2005/8/layout/radial2"/>
    <dgm:cxn modelId="{77213039-6619-4104-A934-03BDC136533F}" type="presParOf" srcId="{7BB49453-C1CD-4D8F-A2F9-E3534814FF7E}" destId="{37356A37-6260-44BF-8780-12FC6378BB84}" srcOrd="3" destOrd="0" presId="urn:microsoft.com/office/officeart/2005/8/layout/radial2"/>
    <dgm:cxn modelId="{441A4E35-2CA1-451D-BE9A-E39599D15E3C}" type="presParOf" srcId="{7BB49453-C1CD-4D8F-A2F9-E3534814FF7E}" destId="{6D8AF445-C016-4073-817C-F22CB6388772}" srcOrd="4" destOrd="0" presId="urn:microsoft.com/office/officeart/2005/8/layout/radial2"/>
    <dgm:cxn modelId="{C2D9FCC7-E4B2-4D5D-B47D-3D39B55F4A4D}" type="presParOf" srcId="{6D8AF445-C016-4073-817C-F22CB6388772}" destId="{12779975-C928-4919-8D64-AEA0AFFBA2D8}" srcOrd="0" destOrd="0" presId="urn:microsoft.com/office/officeart/2005/8/layout/radial2"/>
    <dgm:cxn modelId="{0009CB06-A98A-4769-A54B-49D8674E1748}" type="presParOf" srcId="{6D8AF445-C016-4073-817C-F22CB6388772}" destId="{BF4C2CC6-8608-4AAA-8873-CB1F5754B245}" srcOrd="1" destOrd="0" presId="urn:microsoft.com/office/officeart/2005/8/layout/radial2"/>
    <dgm:cxn modelId="{C0664AF4-6EA9-41FA-B292-21005AC09A81}" type="presParOf" srcId="{7BB49453-C1CD-4D8F-A2F9-E3534814FF7E}" destId="{DF2906DA-5D4F-4EFD-A6E3-DCF64EAD7DC0}" srcOrd="5" destOrd="0" presId="urn:microsoft.com/office/officeart/2005/8/layout/radial2"/>
    <dgm:cxn modelId="{375A9880-9E4C-4791-8958-9C9319485B7A}" type="presParOf" srcId="{7BB49453-C1CD-4D8F-A2F9-E3534814FF7E}" destId="{7DD90F9E-39C9-4C5D-AD31-2F0ED5B1C1B9}" srcOrd="6" destOrd="0" presId="urn:microsoft.com/office/officeart/2005/8/layout/radial2"/>
    <dgm:cxn modelId="{CE6961D7-21F6-452D-8CDE-F694CF94F220}" type="presParOf" srcId="{7DD90F9E-39C9-4C5D-AD31-2F0ED5B1C1B9}" destId="{ACDCBCD6-54DB-4CF7-87E4-BA5EC775E93F}" srcOrd="0" destOrd="0" presId="urn:microsoft.com/office/officeart/2005/8/layout/radial2"/>
    <dgm:cxn modelId="{5D3056F0-0115-4BB1-8E33-F62EB4C59CD9}" type="presParOf" srcId="{7DD90F9E-39C9-4C5D-AD31-2F0ED5B1C1B9}" destId="{C547A333-BA34-4040-AE0C-5797B4C72BA9}" srcOrd="1" destOrd="0" presId="urn:microsoft.com/office/officeart/2005/8/layout/radial2"/>
    <dgm:cxn modelId="{D0E320CD-FE0E-4069-B2F1-8AE77E9B3B98}" type="presParOf" srcId="{7BB49453-C1CD-4D8F-A2F9-E3534814FF7E}" destId="{158BEE3A-7D20-4C1F-937B-C86CB9C7A6BF}" srcOrd="7" destOrd="0" presId="urn:microsoft.com/office/officeart/2005/8/layout/radial2"/>
    <dgm:cxn modelId="{FC4F86EA-0417-4AC2-A9FE-6F3FC20E2DE7}" type="presParOf" srcId="{7BB49453-C1CD-4D8F-A2F9-E3534814FF7E}" destId="{DCC76266-487E-47E6-985F-5B78049128D4}" srcOrd="8" destOrd="0" presId="urn:microsoft.com/office/officeart/2005/8/layout/radial2"/>
    <dgm:cxn modelId="{9738B22B-5818-4B1C-89EC-62ABB5552A0D}" type="presParOf" srcId="{DCC76266-487E-47E6-985F-5B78049128D4}" destId="{EFD595D0-FE70-4860-9642-7D31BD28D6AF}" srcOrd="0" destOrd="0" presId="urn:microsoft.com/office/officeart/2005/8/layout/radial2"/>
    <dgm:cxn modelId="{0A5B7DA6-59D1-4772-891E-E53CFB70D9A3}" type="presParOf" srcId="{DCC76266-487E-47E6-985F-5B78049128D4}" destId="{07D14799-E87B-4989-8944-F5B1D1AF31BC}" srcOrd="1" destOrd="0" presId="urn:microsoft.com/office/officeart/2005/8/layout/radial2"/>
    <dgm:cxn modelId="{CAF35504-FC52-4D4A-BDB7-1FFA08881A88}" type="presParOf" srcId="{7BB49453-C1CD-4D8F-A2F9-E3534814FF7E}" destId="{0211E6F8-9CDD-4167-B3EF-05AC85D51828}" srcOrd="9" destOrd="0" presId="urn:microsoft.com/office/officeart/2005/8/layout/radial2"/>
    <dgm:cxn modelId="{DBF92E98-FF72-484E-A574-A37173A4B519}" type="presParOf" srcId="{7BB49453-C1CD-4D8F-A2F9-E3534814FF7E}" destId="{A5C03778-01CE-4450-AF81-A7A97D3FE2DE}" srcOrd="10" destOrd="0" presId="urn:microsoft.com/office/officeart/2005/8/layout/radial2"/>
    <dgm:cxn modelId="{C30C1C44-C210-4661-A235-D35C136E4EFE}" type="presParOf" srcId="{A5C03778-01CE-4450-AF81-A7A97D3FE2DE}" destId="{A937BE92-D3C7-42FF-9D5F-D2E34A849CA6}" srcOrd="0" destOrd="0" presId="urn:microsoft.com/office/officeart/2005/8/layout/radial2"/>
    <dgm:cxn modelId="{B83A043E-316E-43CF-A4BB-6F6EE18A2264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210950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212730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190192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204149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205621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3CB47CB4-75C3-41A8-BE48-CD86B259F77F}" type="presOf" srcId="{2F935A20-957B-4787-B1EF-8226B0183DF0}" destId="{12779975-C928-4919-8D64-AEA0AFFBA2D8}" srcOrd="0" destOrd="0" presId="urn:microsoft.com/office/officeart/2005/8/layout/radial2"/>
    <dgm:cxn modelId="{1AFE695C-5222-4E37-9A45-B31AF1B26E30}" type="presOf" srcId="{04F38C66-0A92-4E86-9C11-DB1A2690540C}" destId="{29B9C533-B504-43FF-B1E4-8A5103C07FF9}" srcOrd="0" destOrd="0" presId="urn:microsoft.com/office/officeart/2005/8/layout/radial2"/>
    <dgm:cxn modelId="{E85CFCE9-49C4-4E69-A8FD-7C91888D8F32}" type="presOf" srcId="{74AFC271-0442-4EEA-8583-24BD4637F6A3}" destId="{DF2906DA-5D4F-4EFD-A6E3-DCF64EAD7DC0}" srcOrd="0" destOrd="0" presId="urn:microsoft.com/office/officeart/2005/8/layout/radial2"/>
    <dgm:cxn modelId="{C90AA1DB-A666-4260-BDB3-364F9644B966}" type="presOf" srcId="{FDAA5A7E-1652-4845-BC79-C4DC29C30188}" destId="{EFD595D0-FE70-4860-9642-7D31BD28D6AF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6032207F-ABD0-46DB-AAFB-E7637F5380B8}" type="presOf" srcId="{B23BA629-148A-4AB6-8D7F-EDD3BC1BAF86}" destId="{ACDCBCD6-54DB-4CF7-87E4-BA5EC775E93F}" srcOrd="0" destOrd="0" presId="urn:microsoft.com/office/officeart/2005/8/layout/radial2"/>
    <dgm:cxn modelId="{1169B381-8564-49B0-9ED6-A769B4B092CA}" type="presOf" srcId="{D116B85F-AC69-4E82-A863-CBD4B7525F9B}" destId="{B88F19B9-E7DF-4079-93ED-1EAFAD9979DD}" srcOrd="0" destOrd="0" presId="urn:microsoft.com/office/officeart/2005/8/layout/radial2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D8FD31C8-3F14-4EBA-867A-21DCDABEDEBE}" type="presOf" srcId="{C179B48B-EDDE-4332-A7F8-C61245432F2F}" destId="{0D823D70-9D6D-4ADA-B1F8-C981334BCDC9}" srcOrd="0" destOrd="0" presId="urn:microsoft.com/office/officeart/2005/8/layout/radial2"/>
    <dgm:cxn modelId="{E6ACC7CD-C481-4FE2-AE6F-8D95FE3385E9}" type="presOf" srcId="{E15410F2-87A8-4C3C-8FD6-A7B9548C6248}" destId="{158BEE3A-7D20-4C1F-937B-C86CB9C7A6BF}" srcOrd="0" destOrd="0" presId="urn:microsoft.com/office/officeart/2005/8/layout/radial2"/>
    <dgm:cxn modelId="{D24BE949-E1B9-406D-9282-88AB613A37EA}" type="presOf" srcId="{B1D91ABB-A557-4A51-9025-A8012A57E283}" destId="{A937BE92-D3C7-42FF-9D5F-D2E34A849CA6}" srcOrd="0" destOrd="0" presId="urn:microsoft.com/office/officeart/2005/8/layout/radial2"/>
    <dgm:cxn modelId="{15BCB26E-6425-47C7-AD2A-06B87C71886D}" type="presOf" srcId="{8476AD13-47BD-4BDB-A66D-545EED583B81}" destId="{0211E6F8-9CDD-4167-B3EF-05AC85D51828}" srcOrd="0" destOrd="0" presId="urn:microsoft.com/office/officeart/2005/8/layout/radial2"/>
    <dgm:cxn modelId="{C72BE269-6C4F-4734-84F8-CA95DB5133F4}" type="presOf" srcId="{027BD3F9-9B49-4638-814A-96F3EBCC8968}" destId="{37356A37-6260-44BF-8780-12FC6378BB84}" srcOrd="0" destOrd="0" presId="urn:microsoft.com/office/officeart/2005/8/layout/radial2"/>
    <dgm:cxn modelId="{BD2FF57E-FF1C-4E81-8FAD-9A22401D7535}" type="presParOf" srcId="{B88F19B9-E7DF-4079-93ED-1EAFAD9979DD}" destId="{7BB49453-C1CD-4D8F-A2F9-E3534814FF7E}" srcOrd="0" destOrd="0" presId="urn:microsoft.com/office/officeart/2005/8/layout/radial2"/>
    <dgm:cxn modelId="{2C628A2A-F2FC-41C6-8274-8855C798D0E9}" type="presParOf" srcId="{7BB49453-C1CD-4D8F-A2F9-E3534814FF7E}" destId="{624BB5E9-2636-4DD2-BE03-1AC6FF53FF02}" srcOrd="0" destOrd="0" presId="urn:microsoft.com/office/officeart/2005/8/layout/radial2"/>
    <dgm:cxn modelId="{16349072-E0DD-41DB-8164-B62B8119BADA}" type="presParOf" srcId="{624BB5E9-2636-4DD2-BE03-1AC6FF53FF02}" destId="{AB3D9D78-12AC-4FA2-9B5D-4392C333C5F8}" srcOrd="0" destOrd="0" presId="urn:microsoft.com/office/officeart/2005/8/layout/radial2"/>
    <dgm:cxn modelId="{39879A18-6DA0-44FC-A479-35F36BCC73BE}" type="presParOf" srcId="{624BB5E9-2636-4DD2-BE03-1AC6FF53FF02}" destId="{F8768602-0D26-42E7-8B87-FC1A99C0E176}" srcOrd="1" destOrd="0" presId="urn:microsoft.com/office/officeart/2005/8/layout/radial2"/>
    <dgm:cxn modelId="{A23EE887-A136-412D-80E8-AD38B99C4CE4}" type="presParOf" srcId="{7BB49453-C1CD-4D8F-A2F9-E3534814FF7E}" destId="{0D823D70-9D6D-4ADA-B1F8-C981334BCDC9}" srcOrd="1" destOrd="0" presId="urn:microsoft.com/office/officeart/2005/8/layout/radial2"/>
    <dgm:cxn modelId="{C40E0666-CD07-4509-A7EB-517527FE9BBD}" type="presParOf" srcId="{7BB49453-C1CD-4D8F-A2F9-E3534814FF7E}" destId="{AC47929A-8DFE-4614-99AD-9CF0517E2473}" srcOrd="2" destOrd="0" presId="urn:microsoft.com/office/officeart/2005/8/layout/radial2"/>
    <dgm:cxn modelId="{753D8AC7-3DD8-4F02-9CFD-2C6C8D817C4E}" type="presParOf" srcId="{AC47929A-8DFE-4614-99AD-9CF0517E2473}" destId="{29B9C533-B504-43FF-B1E4-8A5103C07FF9}" srcOrd="0" destOrd="0" presId="urn:microsoft.com/office/officeart/2005/8/layout/radial2"/>
    <dgm:cxn modelId="{E37AD899-4684-414A-9428-1C65368CCBA0}" type="presParOf" srcId="{AC47929A-8DFE-4614-99AD-9CF0517E2473}" destId="{1460C485-FCE0-4119-A16A-5152878F271B}" srcOrd="1" destOrd="0" presId="urn:microsoft.com/office/officeart/2005/8/layout/radial2"/>
    <dgm:cxn modelId="{8E01BAFF-1FDB-4533-9D90-DD66FCFD8180}" type="presParOf" srcId="{7BB49453-C1CD-4D8F-A2F9-E3534814FF7E}" destId="{37356A37-6260-44BF-8780-12FC6378BB84}" srcOrd="3" destOrd="0" presId="urn:microsoft.com/office/officeart/2005/8/layout/radial2"/>
    <dgm:cxn modelId="{296AC044-A29D-418B-A1F1-70BFB858F219}" type="presParOf" srcId="{7BB49453-C1CD-4D8F-A2F9-E3534814FF7E}" destId="{6D8AF445-C016-4073-817C-F22CB6388772}" srcOrd="4" destOrd="0" presId="urn:microsoft.com/office/officeart/2005/8/layout/radial2"/>
    <dgm:cxn modelId="{CA28A948-9CFA-4178-B71A-6A00C7F0DD2A}" type="presParOf" srcId="{6D8AF445-C016-4073-817C-F22CB6388772}" destId="{12779975-C928-4919-8D64-AEA0AFFBA2D8}" srcOrd="0" destOrd="0" presId="urn:microsoft.com/office/officeart/2005/8/layout/radial2"/>
    <dgm:cxn modelId="{2327622B-0C84-4A45-AA45-3FBC2F2DC27F}" type="presParOf" srcId="{6D8AF445-C016-4073-817C-F22CB6388772}" destId="{BF4C2CC6-8608-4AAA-8873-CB1F5754B245}" srcOrd="1" destOrd="0" presId="urn:microsoft.com/office/officeart/2005/8/layout/radial2"/>
    <dgm:cxn modelId="{5BA1E2F9-0E14-4091-9F95-03201BB1C8D3}" type="presParOf" srcId="{7BB49453-C1CD-4D8F-A2F9-E3534814FF7E}" destId="{DF2906DA-5D4F-4EFD-A6E3-DCF64EAD7DC0}" srcOrd="5" destOrd="0" presId="urn:microsoft.com/office/officeart/2005/8/layout/radial2"/>
    <dgm:cxn modelId="{C29D29D7-BB08-44FE-9297-89E8E038A705}" type="presParOf" srcId="{7BB49453-C1CD-4D8F-A2F9-E3534814FF7E}" destId="{7DD90F9E-39C9-4C5D-AD31-2F0ED5B1C1B9}" srcOrd="6" destOrd="0" presId="urn:microsoft.com/office/officeart/2005/8/layout/radial2"/>
    <dgm:cxn modelId="{498C536A-B9A2-476E-AF9C-9161E212CB94}" type="presParOf" srcId="{7DD90F9E-39C9-4C5D-AD31-2F0ED5B1C1B9}" destId="{ACDCBCD6-54DB-4CF7-87E4-BA5EC775E93F}" srcOrd="0" destOrd="0" presId="urn:microsoft.com/office/officeart/2005/8/layout/radial2"/>
    <dgm:cxn modelId="{4D7A83F1-9B7C-4772-B4D0-9BFAC68448E3}" type="presParOf" srcId="{7DD90F9E-39C9-4C5D-AD31-2F0ED5B1C1B9}" destId="{C547A333-BA34-4040-AE0C-5797B4C72BA9}" srcOrd="1" destOrd="0" presId="urn:microsoft.com/office/officeart/2005/8/layout/radial2"/>
    <dgm:cxn modelId="{375B9B81-B3F5-4EFD-AE0A-0095F10BD3DF}" type="presParOf" srcId="{7BB49453-C1CD-4D8F-A2F9-E3534814FF7E}" destId="{158BEE3A-7D20-4C1F-937B-C86CB9C7A6BF}" srcOrd="7" destOrd="0" presId="urn:microsoft.com/office/officeart/2005/8/layout/radial2"/>
    <dgm:cxn modelId="{6680B86C-06E4-42CE-9321-960A8771AFB0}" type="presParOf" srcId="{7BB49453-C1CD-4D8F-A2F9-E3534814FF7E}" destId="{DCC76266-487E-47E6-985F-5B78049128D4}" srcOrd="8" destOrd="0" presId="urn:microsoft.com/office/officeart/2005/8/layout/radial2"/>
    <dgm:cxn modelId="{435F9011-AE43-4710-AD75-7E0E4E18E5AC}" type="presParOf" srcId="{DCC76266-487E-47E6-985F-5B78049128D4}" destId="{EFD595D0-FE70-4860-9642-7D31BD28D6AF}" srcOrd="0" destOrd="0" presId="urn:microsoft.com/office/officeart/2005/8/layout/radial2"/>
    <dgm:cxn modelId="{E12AC8E6-5841-4AEE-8589-B186C9654902}" type="presParOf" srcId="{DCC76266-487E-47E6-985F-5B78049128D4}" destId="{07D14799-E87B-4989-8944-F5B1D1AF31BC}" srcOrd="1" destOrd="0" presId="urn:microsoft.com/office/officeart/2005/8/layout/radial2"/>
    <dgm:cxn modelId="{297F6CD4-7A5F-45CA-9083-E9067FACA71F}" type="presParOf" srcId="{7BB49453-C1CD-4D8F-A2F9-E3534814FF7E}" destId="{0211E6F8-9CDD-4167-B3EF-05AC85D51828}" srcOrd="9" destOrd="0" presId="urn:microsoft.com/office/officeart/2005/8/layout/radial2"/>
    <dgm:cxn modelId="{C7090067-6337-45EF-8EF6-9D8F0F9A254F}" type="presParOf" srcId="{7BB49453-C1CD-4D8F-A2F9-E3534814FF7E}" destId="{A5C03778-01CE-4450-AF81-A7A97D3FE2DE}" srcOrd="10" destOrd="0" presId="urn:microsoft.com/office/officeart/2005/8/layout/radial2"/>
    <dgm:cxn modelId="{57ED071F-B0AF-497B-8E85-0E0CEE2E659F}" type="presParOf" srcId="{A5C03778-01CE-4450-AF81-A7A97D3FE2DE}" destId="{A937BE92-D3C7-42FF-9D5F-D2E34A849CA6}" srcOrd="0" destOrd="0" presId="urn:microsoft.com/office/officeart/2005/8/layout/radial2"/>
    <dgm:cxn modelId="{15888B0B-FC02-40F8-B404-A843FFF08BE5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br>
            <a:rPr lang="cs-CZ" dirty="0" smtClean="0"/>
          </a:b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206771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208708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267143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237905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190647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C4BC3CA5-80C1-40C1-B335-5A05FF8C236D}" type="presOf" srcId="{027BD3F9-9B49-4638-814A-96F3EBCC8968}" destId="{37356A37-6260-44BF-8780-12FC6378BB84}" srcOrd="0" destOrd="0" presId="urn:microsoft.com/office/officeart/2005/8/layout/radial2"/>
    <dgm:cxn modelId="{67DEEA42-F55E-4ADF-A00B-FFA1E1875F12}" type="presOf" srcId="{74AFC271-0442-4EEA-8583-24BD4637F6A3}" destId="{DF2906DA-5D4F-4EFD-A6E3-DCF64EAD7DC0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4CC8E898-0D35-47EF-9166-EDC9CF84CA2C}" type="presOf" srcId="{2F935A20-957B-4787-B1EF-8226B0183DF0}" destId="{12779975-C928-4919-8D64-AEA0AFFBA2D8}" srcOrd="0" destOrd="0" presId="urn:microsoft.com/office/officeart/2005/8/layout/radial2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9867E51F-16B3-4483-AAB5-F0C511C1E678}" type="presOf" srcId="{04F38C66-0A92-4E86-9C11-DB1A2690540C}" destId="{29B9C533-B504-43FF-B1E4-8A5103C07FF9}" srcOrd="0" destOrd="0" presId="urn:microsoft.com/office/officeart/2005/8/layout/radial2"/>
    <dgm:cxn modelId="{E271CB3A-18E5-4745-9A0E-D54CC4EFB345}" type="presOf" srcId="{B1D91ABB-A557-4A51-9025-A8012A57E283}" destId="{A937BE92-D3C7-42FF-9D5F-D2E34A849CA6}" srcOrd="0" destOrd="0" presId="urn:microsoft.com/office/officeart/2005/8/layout/radial2"/>
    <dgm:cxn modelId="{2E67F929-A14F-498E-92F7-ABE47F4EBF09}" type="presOf" srcId="{D116B85F-AC69-4E82-A863-CBD4B7525F9B}" destId="{B88F19B9-E7DF-4079-93ED-1EAFAD9979DD}" srcOrd="0" destOrd="0" presId="urn:microsoft.com/office/officeart/2005/8/layout/radial2"/>
    <dgm:cxn modelId="{B0CC168E-999E-4A84-9C33-4AB51BCE0071}" type="presOf" srcId="{8476AD13-47BD-4BDB-A66D-545EED583B81}" destId="{0211E6F8-9CDD-4167-B3EF-05AC85D51828}" srcOrd="0" destOrd="0" presId="urn:microsoft.com/office/officeart/2005/8/layout/radial2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B25A82E7-2FA1-46B9-A603-5E882685CB6B}" type="presOf" srcId="{C179B48B-EDDE-4332-A7F8-C61245432F2F}" destId="{0D823D70-9D6D-4ADA-B1F8-C981334BCDC9}" srcOrd="0" destOrd="0" presId="urn:microsoft.com/office/officeart/2005/8/layout/radial2"/>
    <dgm:cxn modelId="{495E31F5-4EA5-4263-A578-DFEB96289ABD}" type="presOf" srcId="{B23BA629-148A-4AB6-8D7F-EDD3BC1BAF86}" destId="{ACDCBCD6-54DB-4CF7-87E4-BA5EC775E93F}" srcOrd="0" destOrd="0" presId="urn:microsoft.com/office/officeart/2005/8/layout/radial2"/>
    <dgm:cxn modelId="{813DBDA2-3219-4087-B1EE-30DCA123F2A0}" type="presOf" srcId="{FDAA5A7E-1652-4845-BC79-C4DC29C30188}" destId="{EFD595D0-FE70-4860-9642-7D31BD28D6AF}" srcOrd="0" destOrd="0" presId="urn:microsoft.com/office/officeart/2005/8/layout/radial2"/>
    <dgm:cxn modelId="{8A3879FD-1C21-4CA2-BEF5-F9A2BBC486BA}" type="presOf" srcId="{E15410F2-87A8-4C3C-8FD6-A7B9548C6248}" destId="{158BEE3A-7D20-4C1F-937B-C86CB9C7A6BF}" srcOrd="0" destOrd="0" presId="urn:microsoft.com/office/officeart/2005/8/layout/radial2"/>
    <dgm:cxn modelId="{8B466D59-81B2-42CD-99E8-58A2A486E085}" type="presParOf" srcId="{B88F19B9-E7DF-4079-93ED-1EAFAD9979DD}" destId="{7BB49453-C1CD-4D8F-A2F9-E3534814FF7E}" srcOrd="0" destOrd="0" presId="urn:microsoft.com/office/officeart/2005/8/layout/radial2"/>
    <dgm:cxn modelId="{A2FC34C8-8EC4-49B7-A815-83242A075DB2}" type="presParOf" srcId="{7BB49453-C1CD-4D8F-A2F9-E3534814FF7E}" destId="{624BB5E9-2636-4DD2-BE03-1AC6FF53FF02}" srcOrd="0" destOrd="0" presId="urn:microsoft.com/office/officeart/2005/8/layout/radial2"/>
    <dgm:cxn modelId="{67CBC4D3-2A54-402C-A315-3A88A134A264}" type="presParOf" srcId="{624BB5E9-2636-4DD2-BE03-1AC6FF53FF02}" destId="{AB3D9D78-12AC-4FA2-9B5D-4392C333C5F8}" srcOrd="0" destOrd="0" presId="urn:microsoft.com/office/officeart/2005/8/layout/radial2"/>
    <dgm:cxn modelId="{CF57D0D5-2D28-4658-94F5-ECD3F6393AE7}" type="presParOf" srcId="{624BB5E9-2636-4DD2-BE03-1AC6FF53FF02}" destId="{F8768602-0D26-42E7-8B87-FC1A99C0E176}" srcOrd="1" destOrd="0" presId="urn:microsoft.com/office/officeart/2005/8/layout/radial2"/>
    <dgm:cxn modelId="{7519A627-FD1A-41AE-8576-CA591F833B55}" type="presParOf" srcId="{7BB49453-C1CD-4D8F-A2F9-E3534814FF7E}" destId="{0D823D70-9D6D-4ADA-B1F8-C981334BCDC9}" srcOrd="1" destOrd="0" presId="urn:microsoft.com/office/officeart/2005/8/layout/radial2"/>
    <dgm:cxn modelId="{0AF5513F-CE59-4CAF-9EFC-CEA8BBF158C2}" type="presParOf" srcId="{7BB49453-C1CD-4D8F-A2F9-E3534814FF7E}" destId="{AC47929A-8DFE-4614-99AD-9CF0517E2473}" srcOrd="2" destOrd="0" presId="urn:microsoft.com/office/officeart/2005/8/layout/radial2"/>
    <dgm:cxn modelId="{9056A89C-40F3-4C01-AF5D-732E7E4CE3F9}" type="presParOf" srcId="{AC47929A-8DFE-4614-99AD-9CF0517E2473}" destId="{29B9C533-B504-43FF-B1E4-8A5103C07FF9}" srcOrd="0" destOrd="0" presId="urn:microsoft.com/office/officeart/2005/8/layout/radial2"/>
    <dgm:cxn modelId="{FAF6FF0F-EF3A-4609-9EEA-C72239344A17}" type="presParOf" srcId="{AC47929A-8DFE-4614-99AD-9CF0517E2473}" destId="{1460C485-FCE0-4119-A16A-5152878F271B}" srcOrd="1" destOrd="0" presId="urn:microsoft.com/office/officeart/2005/8/layout/radial2"/>
    <dgm:cxn modelId="{F18B047C-1B76-4F3D-ABF2-27726744C9AB}" type="presParOf" srcId="{7BB49453-C1CD-4D8F-A2F9-E3534814FF7E}" destId="{37356A37-6260-44BF-8780-12FC6378BB84}" srcOrd="3" destOrd="0" presId="urn:microsoft.com/office/officeart/2005/8/layout/radial2"/>
    <dgm:cxn modelId="{6E402DF6-4F6B-49D4-8810-BAE01AD20366}" type="presParOf" srcId="{7BB49453-C1CD-4D8F-A2F9-E3534814FF7E}" destId="{6D8AF445-C016-4073-817C-F22CB6388772}" srcOrd="4" destOrd="0" presId="urn:microsoft.com/office/officeart/2005/8/layout/radial2"/>
    <dgm:cxn modelId="{02EC0722-5BF4-4920-B654-B87C8DE0AF05}" type="presParOf" srcId="{6D8AF445-C016-4073-817C-F22CB6388772}" destId="{12779975-C928-4919-8D64-AEA0AFFBA2D8}" srcOrd="0" destOrd="0" presId="urn:microsoft.com/office/officeart/2005/8/layout/radial2"/>
    <dgm:cxn modelId="{7441FB0A-B817-4043-BC71-2663840CD7FA}" type="presParOf" srcId="{6D8AF445-C016-4073-817C-F22CB6388772}" destId="{BF4C2CC6-8608-4AAA-8873-CB1F5754B245}" srcOrd="1" destOrd="0" presId="urn:microsoft.com/office/officeart/2005/8/layout/radial2"/>
    <dgm:cxn modelId="{D4BE7A14-45F3-4044-A32D-D664E476A6E7}" type="presParOf" srcId="{7BB49453-C1CD-4D8F-A2F9-E3534814FF7E}" destId="{DF2906DA-5D4F-4EFD-A6E3-DCF64EAD7DC0}" srcOrd="5" destOrd="0" presId="urn:microsoft.com/office/officeart/2005/8/layout/radial2"/>
    <dgm:cxn modelId="{FC1020A0-58A6-46C8-9A87-C44928BB147B}" type="presParOf" srcId="{7BB49453-C1CD-4D8F-A2F9-E3534814FF7E}" destId="{7DD90F9E-39C9-4C5D-AD31-2F0ED5B1C1B9}" srcOrd="6" destOrd="0" presId="urn:microsoft.com/office/officeart/2005/8/layout/radial2"/>
    <dgm:cxn modelId="{914F3223-04CD-459B-B0CF-EB798CE6E26B}" type="presParOf" srcId="{7DD90F9E-39C9-4C5D-AD31-2F0ED5B1C1B9}" destId="{ACDCBCD6-54DB-4CF7-87E4-BA5EC775E93F}" srcOrd="0" destOrd="0" presId="urn:microsoft.com/office/officeart/2005/8/layout/radial2"/>
    <dgm:cxn modelId="{CC9C1D3F-4A7D-4A73-9775-B179F10A13D4}" type="presParOf" srcId="{7DD90F9E-39C9-4C5D-AD31-2F0ED5B1C1B9}" destId="{C547A333-BA34-4040-AE0C-5797B4C72BA9}" srcOrd="1" destOrd="0" presId="urn:microsoft.com/office/officeart/2005/8/layout/radial2"/>
    <dgm:cxn modelId="{C907F8F9-1AA6-422B-9DC8-C71B64048A1C}" type="presParOf" srcId="{7BB49453-C1CD-4D8F-A2F9-E3534814FF7E}" destId="{158BEE3A-7D20-4C1F-937B-C86CB9C7A6BF}" srcOrd="7" destOrd="0" presId="urn:microsoft.com/office/officeart/2005/8/layout/radial2"/>
    <dgm:cxn modelId="{9A119369-6D2C-4D72-A1B5-432C3DE79E08}" type="presParOf" srcId="{7BB49453-C1CD-4D8F-A2F9-E3534814FF7E}" destId="{DCC76266-487E-47E6-985F-5B78049128D4}" srcOrd="8" destOrd="0" presId="urn:microsoft.com/office/officeart/2005/8/layout/radial2"/>
    <dgm:cxn modelId="{47E97C92-48AE-4589-A5E0-EFE2BE78A217}" type="presParOf" srcId="{DCC76266-487E-47E6-985F-5B78049128D4}" destId="{EFD595D0-FE70-4860-9642-7D31BD28D6AF}" srcOrd="0" destOrd="0" presId="urn:microsoft.com/office/officeart/2005/8/layout/radial2"/>
    <dgm:cxn modelId="{2847B076-E3E4-4E5E-B230-24B259025709}" type="presParOf" srcId="{DCC76266-487E-47E6-985F-5B78049128D4}" destId="{07D14799-E87B-4989-8944-F5B1D1AF31BC}" srcOrd="1" destOrd="0" presId="urn:microsoft.com/office/officeart/2005/8/layout/radial2"/>
    <dgm:cxn modelId="{2E32C7C9-0D71-4F1E-889B-A3E753427765}" type="presParOf" srcId="{7BB49453-C1CD-4D8F-A2F9-E3534814FF7E}" destId="{0211E6F8-9CDD-4167-B3EF-05AC85D51828}" srcOrd="9" destOrd="0" presId="urn:microsoft.com/office/officeart/2005/8/layout/radial2"/>
    <dgm:cxn modelId="{4A22E30E-25A7-4818-B430-A6848FB3750D}" type="presParOf" srcId="{7BB49453-C1CD-4D8F-A2F9-E3534814FF7E}" destId="{A5C03778-01CE-4450-AF81-A7A97D3FE2DE}" srcOrd="10" destOrd="0" presId="urn:microsoft.com/office/officeart/2005/8/layout/radial2"/>
    <dgm:cxn modelId="{6A2B759A-9ED6-4837-9A8D-6A2FA0CA943B}" type="presParOf" srcId="{A5C03778-01CE-4450-AF81-A7A97D3FE2DE}" destId="{A937BE92-D3C7-42FF-9D5F-D2E34A849CA6}" srcOrd="0" destOrd="0" presId="urn:microsoft.com/office/officeart/2005/8/layout/radial2"/>
    <dgm:cxn modelId="{D0B9940E-DBC8-4320-8621-DE5FDF068333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26830" custLinFactNeighborX="-200000" custLinFactNeighborY="2897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247800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252443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205954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212029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189859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0C34C092-5216-4665-BC8C-88825D9B40BF}" type="presOf" srcId="{B1D91ABB-A557-4A51-9025-A8012A57E283}" destId="{A937BE92-D3C7-42FF-9D5F-D2E34A849CA6}" srcOrd="0" destOrd="0" presId="urn:microsoft.com/office/officeart/2005/8/layout/radial2"/>
    <dgm:cxn modelId="{04A3C1C7-A5DA-42CD-80DD-4ED6C9B16446}" type="presOf" srcId="{74AFC271-0442-4EEA-8583-24BD4637F6A3}" destId="{DF2906DA-5D4F-4EFD-A6E3-DCF64EAD7DC0}" srcOrd="0" destOrd="0" presId="urn:microsoft.com/office/officeart/2005/8/layout/radial2"/>
    <dgm:cxn modelId="{1DDABA24-5B6B-4549-83EB-AB275F726E06}" type="presOf" srcId="{B23BA629-148A-4AB6-8D7F-EDD3BC1BAF86}" destId="{ACDCBCD6-54DB-4CF7-87E4-BA5EC775E93F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7AC62A6A-2524-4AF2-8804-28EF5A1AF7D1}" type="presOf" srcId="{D116B85F-AC69-4E82-A863-CBD4B7525F9B}" destId="{B88F19B9-E7DF-4079-93ED-1EAFAD9979DD}" srcOrd="0" destOrd="0" presId="urn:microsoft.com/office/officeart/2005/8/layout/radial2"/>
    <dgm:cxn modelId="{A1C2EE8D-ED83-4B45-B911-8D36DDD5A445}" type="presOf" srcId="{027BD3F9-9B49-4638-814A-96F3EBCC8968}" destId="{37356A37-6260-44BF-8780-12FC6378BB84}" srcOrd="0" destOrd="0" presId="urn:microsoft.com/office/officeart/2005/8/layout/radial2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03ECA8AB-1E05-4490-821B-08591C93C44C}" type="presOf" srcId="{FDAA5A7E-1652-4845-BC79-C4DC29C30188}" destId="{EFD595D0-FE70-4860-9642-7D31BD28D6AF}" srcOrd="0" destOrd="0" presId="urn:microsoft.com/office/officeart/2005/8/layout/radial2"/>
    <dgm:cxn modelId="{762B14EB-186F-4459-971B-917743F82FC1}" type="presOf" srcId="{2F935A20-957B-4787-B1EF-8226B0183DF0}" destId="{12779975-C928-4919-8D64-AEA0AFFBA2D8}" srcOrd="0" destOrd="0" presId="urn:microsoft.com/office/officeart/2005/8/layout/radial2"/>
    <dgm:cxn modelId="{C8C351EC-AE65-452F-97D3-E3E67BB965CC}" type="presOf" srcId="{E15410F2-87A8-4C3C-8FD6-A7B9548C6248}" destId="{158BEE3A-7D20-4C1F-937B-C86CB9C7A6BF}" srcOrd="0" destOrd="0" presId="urn:microsoft.com/office/officeart/2005/8/layout/radial2"/>
    <dgm:cxn modelId="{06E6FBB1-EC67-4D24-9419-8671B5A9885F}" type="presOf" srcId="{8476AD13-47BD-4BDB-A66D-545EED583B81}" destId="{0211E6F8-9CDD-4167-B3EF-05AC85D51828}" srcOrd="0" destOrd="0" presId="urn:microsoft.com/office/officeart/2005/8/layout/radial2"/>
    <dgm:cxn modelId="{BF1FB171-4CBB-4AD4-8579-ECD224961623}" type="presOf" srcId="{04F38C66-0A92-4E86-9C11-DB1A2690540C}" destId="{29B9C533-B504-43FF-B1E4-8A5103C07FF9}" srcOrd="0" destOrd="0" presId="urn:microsoft.com/office/officeart/2005/8/layout/radial2"/>
    <dgm:cxn modelId="{849D1854-4637-4561-9288-31EB42A6BA29}" type="presOf" srcId="{C179B48B-EDDE-4332-A7F8-C61245432F2F}" destId="{0D823D70-9D6D-4ADA-B1F8-C981334BCDC9}" srcOrd="0" destOrd="0" presId="urn:microsoft.com/office/officeart/2005/8/layout/radial2"/>
    <dgm:cxn modelId="{1983C595-22AA-488F-A883-343E4EBA49E2}" type="presParOf" srcId="{B88F19B9-E7DF-4079-93ED-1EAFAD9979DD}" destId="{7BB49453-C1CD-4D8F-A2F9-E3534814FF7E}" srcOrd="0" destOrd="0" presId="urn:microsoft.com/office/officeart/2005/8/layout/radial2"/>
    <dgm:cxn modelId="{70A7DB36-49C9-4DD0-B0FD-161514C52D67}" type="presParOf" srcId="{7BB49453-C1CD-4D8F-A2F9-E3534814FF7E}" destId="{624BB5E9-2636-4DD2-BE03-1AC6FF53FF02}" srcOrd="0" destOrd="0" presId="urn:microsoft.com/office/officeart/2005/8/layout/radial2"/>
    <dgm:cxn modelId="{6C83FF04-52C7-4FAB-8E2A-85F149D41154}" type="presParOf" srcId="{624BB5E9-2636-4DD2-BE03-1AC6FF53FF02}" destId="{AB3D9D78-12AC-4FA2-9B5D-4392C333C5F8}" srcOrd="0" destOrd="0" presId="urn:microsoft.com/office/officeart/2005/8/layout/radial2"/>
    <dgm:cxn modelId="{198A7B46-5E30-47BC-A0A9-8BC6DC3BD4F7}" type="presParOf" srcId="{624BB5E9-2636-4DD2-BE03-1AC6FF53FF02}" destId="{F8768602-0D26-42E7-8B87-FC1A99C0E176}" srcOrd="1" destOrd="0" presId="urn:microsoft.com/office/officeart/2005/8/layout/radial2"/>
    <dgm:cxn modelId="{5C78764E-277C-4BD5-BC0F-6BA39B795C20}" type="presParOf" srcId="{7BB49453-C1CD-4D8F-A2F9-E3534814FF7E}" destId="{0D823D70-9D6D-4ADA-B1F8-C981334BCDC9}" srcOrd="1" destOrd="0" presId="urn:microsoft.com/office/officeart/2005/8/layout/radial2"/>
    <dgm:cxn modelId="{28EA33B2-4265-49DC-9E24-3BB6E9F2BCE1}" type="presParOf" srcId="{7BB49453-C1CD-4D8F-A2F9-E3534814FF7E}" destId="{AC47929A-8DFE-4614-99AD-9CF0517E2473}" srcOrd="2" destOrd="0" presId="urn:microsoft.com/office/officeart/2005/8/layout/radial2"/>
    <dgm:cxn modelId="{7A75D968-799D-40FF-9225-2AF822D2ED15}" type="presParOf" srcId="{AC47929A-8DFE-4614-99AD-9CF0517E2473}" destId="{29B9C533-B504-43FF-B1E4-8A5103C07FF9}" srcOrd="0" destOrd="0" presId="urn:microsoft.com/office/officeart/2005/8/layout/radial2"/>
    <dgm:cxn modelId="{7804868F-EDE2-44B5-AF17-81D03E371066}" type="presParOf" srcId="{AC47929A-8DFE-4614-99AD-9CF0517E2473}" destId="{1460C485-FCE0-4119-A16A-5152878F271B}" srcOrd="1" destOrd="0" presId="urn:microsoft.com/office/officeart/2005/8/layout/radial2"/>
    <dgm:cxn modelId="{5E0675E3-4C11-4C19-98B7-91C05AD951F9}" type="presParOf" srcId="{7BB49453-C1CD-4D8F-A2F9-E3534814FF7E}" destId="{37356A37-6260-44BF-8780-12FC6378BB84}" srcOrd="3" destOrd="0" presId="urn:microsoft.com/office/officeart/2005/8/layout/radial2"/>
    <dgm:cxn modelId="{AEB96539-F949-408F-8C2E-4B7BBAA6737A}" type="presParOf" srcId="{7BB49453-C1CD-4D8F-A2F9-E3534814FF7E}" destId="{6D8AF445-C016-4073-817C-F22CB6388772}" srcOrd="4" destOrd="0" presId="urn:microsoft.com/office/officeart/2005/8/layout/radial2"/>
    <dgm:cxn modelId="{618B29D1-083C-4498-A503-DA4D4C7FCD92}" type="presParOf" srcId="{6D8AF445-C016-4073-817C-F22CB6388772}" destId="{12779975-C928-4919-8D64-AEA0AFFBA2D8}" srcOrd="0" destOrd="0" presId="urn:microsoft.com/office/officeart/2005/8/layout/radial2"/>
    <dgm:cxn modelId="{E485FBE8-36C0-44C1-81FF-30A03BBB5D83}" type="presParOf" srcId="{6D8AF445-C016-4073-817C-F22CB6388772}" destId="{BF4C2CC6-8608-4AAA-8873-CB1F5754B245}" srcOrd="1" destOrd="0" presId="urn:microsoft.com/office/officeart/2005/8/layout/radial2"/>
    <dgm:cxn modelId="{C5842A6B-FAD8-4B84-9888-EAE1B992576A}" type="presParOf" srcId="{7BB49453-C1CD-4D8F-A2F9-E3534814FF7E}" destId="{DF2906DA-5D4F-4EFD-A6E3-DCF64EAD7DC0}" srcOrd="5" destOrd="0" presId="urn:microsoft.com/office/officeart/2005/8/layout/radial2"/>
    <dgm:cxn modelId="{7E2FA43D-570F-4F79-A1C2-DEB43A31D15E}" type="presParOf" srcId="{7BB49453-C1CD-4D8F-A2F9-E3534814FF7E}" destId="{7DD90F9E-39C9-4C5D-AD31-2F0ED5B1C1B9}" srcOrd="6" destOrd="0" presId="urn:microsoft.com/office/officeart/2005/8/layout/radial2"/>
    <dgm:cxn modelId="{0876315B-B7D2-4869-B97E-412FAABF7636}" type="presParOf" srcId="{7DD90F9E-39C9-4C5D-AD31-2F0ED5B1C1B9}" destId="{ACDCBCD6-54DB-4CF7-87E4-BA5EC775E93F}" srcOrd="0" destOrd="0" presId="urn:microsoft.com/office/officeart/2005/8/layout/radial2"/>
    <dgm:cxn modelId="{1995F9C7-1DA6-4B10-9CB3-C8C1F7B13823}" type="presParOf" srcId="{7DD90F9E-39C9-4C5D-AD31-2F0ED5B1C1B9}" destId="{C547A333-BA34-4040-AE0C-5797B4C72BA9}" srcOrd="1" destOrd="0" presId="urn:microsoft.com/office/officeart/2005/8/layout/radial2"/>
    <dgm:cxn modelId="{22070626-4EE8-4FC4-91F1-C42660A8A6DC}" type="presParOf" srcId="{7BB49453-C1CD-4D8F-A2F9-E3534814FF7E}" destId="{158BEE3A-7D20-4C1F-937B-C86CB9C7A6BF}" srcOrd="7" destOrd="0" presId="urn:microsoft.com/office/officeart/2005/8/layout/radial2"/>
    <dgm:cxn modelId="{264911A1-FF98-4B43-9C87-C9051EBBFFEF}" type="presParOf" srcId="{7BB49453-C1CD-4D8F-A2F9-E3534814FF7E}" destId="{DCC76266-487E-47E6-985F-5B78049128D4}" srcOrd="8" destOrd="0" presId="urn:microsoft.com/office/officeart/2005/8/layout/radial2"/>
    <dgm:cxn modelId="{5D39C8F8-30FA-4FA7-AF2D-9B2B6ABAEAF3}" type="presParOf" srcId="{DCC76266-487E-47E6-985F-5B78049128D4}" destId="{EFD595D0-FE70-4860-9642-7D31BD28D6AF}" srcOrd="0" destOrd="0" presId="urn:microsoft.com/office/officeart/2005/8/layout/radial2"/>
    <dgm:cxn modelId="{45919868-7373-4D2E-9820-4CD4937D5526}" type="presParOf" srcId="{DCC76266-487E-47E6-985F-5B78049128D4}" destId="{07D14799-E87B-4989-8944-F5B1D1AF31BC}" srcOrd="1" destOrd="0" presId="urn:microsoft.com/office/officeart/2005/8/layout/radial2"/>
    <dgm:cxn modelId="{5C396686-CF0A-47EB-B43B-99CB260A42CD}" type="presParOf" srcId="{7BB49453-C1CD-4D8F-A2F9-E3534814FF7E}" destId="{0211E6F8-9CDD-4167-B3EF-05AC85D51828}" srcOrd="9" destOrd="0" presId="urn:microsoft.com/office/officeart/2005/8/layout/radial2"/>
    <dgm:cxn modelId="{62E52101-7C82-4A3B-8BC4-2C795FEA7815}" type="presParOf" srcId="{7BB49453-C1CD-4D8F-A2F9-E3534814FF7E}" destId="{A5C03778-01CE-4450-AF81-A7A97D3FE2DE}" srcOrd="10" destOrd="0" presId="urn:microsoft.com/office/officeart/2005/8/layout/radial2"/>
    <dgm:cxn modelId="{1DB3E2FD-6F99-4EFD-92B1-9CB06289D58D}" type="presParOf" srcId="{A5C03778-01CE-4450-AF81-A7A97D3FE2DE}" destId="{A937BE92-D3C7-42FF-9D5F-D2E34A849CA6}" srcOrd="0" destOrd="0" presId="urn:microsoft.com/office/officeart/2005/8/layout/radial2"/>
    <dgm:cxn modelId="{677534FA-9A19-4E19-AE8D-28ABC73921B4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116B85F-AC69-4E82-A863-CBD4B7525F9B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F38C66-0A92-4E86-9C11-DB1A2690540C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C179B48B-EDDE-4332-A7F8-C61245432F2F}" type="parTrans" cxnId="{170A74A8-056B-47BA-B1A8-6FB18EC96CE3}">
      <dgm:prSet/>
      <dgm:spPr/>
      <dgm:t>
        <a:bodyPr/>
        <a:lstStyle/>
        <a:p>
          <a:endParaRPr lang="cs-CZ"/>
        </a:p>
      </dgm:t>
    </dgm:pt>
    <dgm:pt modelId="{7827E26F-667A-4900-A853-64B467F31AD6}" type="sibTrans" cxnId="{170A74A8-056B-47BA-B1A8-6FB18EC96CE3}">
      <dgm:prSet/>
      <dgm:spPr/>
      <dgm:t>
        <a:bodyPr/>
        <a:lstStyle/>
        <a:p>
          <a:endParaRPr lang="cs-CZ"/>
        </a:p>
      </dgm:t>
    </dgm:pt>
    <dgm:pt modelId="{FDAA5A7E-1652-4845-BC79-C4DC29C30188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E15410F2-87A8-4C3C-8FD6-A7B9548C6248}" type="parTrans" cxnId="{E7AA37AE-BF26-4B4E-9236-88E22E91FE43}">
      <dgm:prSet/>
      <dgm:spPr/>
      <dgm:t>
        <a:bodyPr/>
        <a:lstStyle/>
        <a:p>
          <a:endParaRPr lang="cs-CZ"/>
        </a:p>
      </dgm:t>
    </dgm:pt>
    <dgm:pt modelId="{BE5CD3AE-1630-441A-B5D9-7FAA1CD5F338}" type="sibTrans" cxnId="{E7AA37AE-BF26-4B4E-9236-88E22E91FE43}">
      <dgm:prSet/>
      <dgm:spPr/>
      <dgm:t>
        <a:bodyPr/>
        <a:lstStyle/>
        <a:p>
          <a:endParaRPr lang="cs-CZ"/>
        </a:p>
      </dgm:t>
    </dgm:pt>
    <dgm:pt modelId="{B1D91ABB-A557-4A51-9025-A8012A57E283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8476AD13-47BD-4BDB-A66D-545EED583B81}" type="parTrans" cxnId="{7F1FDC17-2D34-45BB-A8A0-FBC79FE68B04}">
      <dgm:prSet/>
      <dgm:spPr/>
      <dgm:t>
        <a:bodyPr/>
        <a:lstStyle/>
        <a:p>
          <a:endParaRPr lang="cs-CZ"/>
        </a:p>
      </dgm:t>
    </dgm:pt>
    <dgm:pt modelId="{E88A4B3A-4D48-4A75-8396-77F7BF84EBAA}" type="sibTrans" cxnId="{7F1FDC17-2D34-45BB-A8A0-FBC79FE68B04}">
      <dgm:prSet/>
      <dgm:spPr/>
      <dgm:t>
        <a:bodyPr/>
        <a:lstStyle/>
        <a:p>
          <a:endParaRPr lang="cs-CZ"/>
        </a:p>
      </dgm:t>
    </dgm:pt>
    <dgm:pt modelId="{B23BA629-148A-4AB6-8D7F-EDD3BC1BAF86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B7838FF7-2178-4EAE-A050-58126293209D}" type="sibTrans" cxnId="{A635DB3A-51CB-4F82-A7DF-0F411F36FE65}">
      <dgm:prSet/>
      <dgm:spPr/>
      <dgm:t>
        <a:bodyPr/>
        <a:lstStyle/>
        <a:p>
          <a:endParaRPr lang="cs-CZ"/>
        </a:p>
      </dgm:t>
    </dgm:pt>
    <dgm:pt modelId="{74AFC271-0442-4EEA-8583-24BD4637F6A3}" type="parTrans" cxnId="{A635DB3A-51CB-4F82-A7DF-0F411F36FE65}">
      <dgm:prSet/>
      <dgm:spPr/>
      <dgm:t>
        <a:bodyPr/>
        <a:lstStyle/>
        <a:p>
          <a:endParaRPr lang="cs-CZ"/>
        </a:p>
      </dgm:t>
    </dgm:pt>
    <dgm:pt modelId="{2F935A20-957B-4787-B1EF-8226B0183DF0}">
      <dgm:prSet/>
      <dgm:spPr/>
      <dgm:t>
        <a:bodyPr/>
        <a:lstStyle/>
        <a:p>
          <a:pPr rtl="0"/>
          <a:r>
            <a:rPr lang="cs-CZ" dirty="0" smtClean="0"/>
            <a:t>_____________________________</a:t>
          </a:r>
          <a:endParaRPr lang="cs-CZ" dirty="0"/>
        </a:p>
      </dgm:t>
    </dgm:pt>
    <dgm:pt modelId="{61DA94F7-B0D5-4931-82F9-F7262DE5DA05}" type="sibTrans" cxnId="{479E7698-7C49-4AE3-A4DF-155AAFBE746A}">
      <dgm:prSet/>
      <dgm:spPr/>
      <dgm:t>
        <a:bodyPr/>
        <a:lstStyle/>
        <a:p>
          <a:endParaRPr lang="cs-CZ"/>
        </a:p>
      </dgm:t>
    </dgm:pt>
    <dgm:pt modelId="{027BD3F9-9B49-4638-814A-96F3EBCC8968}" type="parTrans" cxnId="{479E7698-7C49-4AE3-A4DF-155AAFBE746A}">
      <dgm:prSet/>
      <dgm:spPr/>
      <dgm:t>
        <a:bodyPr/>
        <a:lstStyle/>
        <a:p>
          <a:endParaRPr lang="cs-CZ"/>
        </a:p>
      </dgm:t>
    </dgm:pt>
    <dgm:pt modelId="{B88F19B9-E7DF-4079-93ED-1EAFAD9979DD}" type="pres">
      <dgm:prSet presAssocID="{D116B85F-AC69-4E82-A863-CBD4B7525F9B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B49453-C1CD-4D8F-A2F9-E3534814FF7E}" type="pres">
      <dgm:prSet presAssocID="{D116B85F-AC69-4E82-A863-CBD4B7525F9B}" presName="cycle" presStyleCnt="0"/>
      <dgm:spPr/>
    </dgm:pt>
    <dgm:pt modelId="{624BB5E9-2636-4DD2-BE03-1AC6FF53FF02}" type="pres">
      <dgm:prSet presAssocID="{D116B85F-AC69-4E82-A863-CBD4B7525F9B}" presName="centerShape" presStyleCnt="0"/>
      <dgm:spPr/>
    </dgm:pt>
    <dgm:pt modelId="{AB3D9D78-12AC-4FA2-9B5D-4392C333C5F8}" type="pres">
      <dgm:prSet presAssocID="{D116B85F-AC69-4E82-A863-CBD4B7525F9B}" presName="connSite" presStyleLbl="node1" presStyleIdx="0" presStyleCnt="6"/>
      <dgm:spPr/>
    </dgm:pt>
    <dgm:pt modelId="{F8768602-0D26-42E7-8B87-FC1A99C0E176}" type="pres">
      <dgm:prSet presAssocID="{D116B85F-AC69-4E82-A863-CBD4B7525F9B}" presName="visible" presStyleLbl="node1" presStyleIdx="0" presStyleCnt="6" custScaleX="370728" custScaleY="164191" custLinFactX="-110343" custLinFactNeighborX="-200000" custLinFactNeighborY="-9941"/>
      <dgm:spPr/>
    </dgm:pt>
    <dgm:pt modelId="{0D823D70-9D6D-4ADA-B1F8-C981334BCDC9}" type="pres">
      <dgm:prSet presAssocID="{C179B48B-EDDE-4332-A7F8-C61245432F2F}" presName="Name25" presStyleLbl="parChTrans1D1" presStyleIdx="0" presStyleCnt="5"/>
      <dgm:spPr/>
      <dgm:t>
        <a:bodyPr/>
        <a:lstStyle/>
        <a:p>
          <a:endParaRPr lang="cs-CZ"/>
        </a:p>
      </dgm:t>
    </dgm:pt>
    <dgm:pt modelId="{AC47929A-8DFE-4614-99AD-9CF0517E2473}" type="pres">
      <dgm:prSet presAssocID="{04F38C66-0A92-4E86-9C11-DB1A2690540C}" presName="node" presStyleCnt="0"/>
      <dgm:spPr/>
    </dgm:pt>
    <dgm:pt modelId="{29B9C533-B504-43FF-B1E4-8A5103C07FF9}" type="pres">
      <dgm:prSet presAssocID="{04F38C66-0A92-4E86-9C11-DB1A2690540C}" presName="parentNode" presStyleLbl="node1" presStyleIdx="1" presStyleCnt="6" custScaleX="670727" custScaleY="257982" custLinFactX="300000" custLinFactNeighborX="359522" custLinFactNeighborY="177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0C485-FCE0-4119-A16A-5152878F271B}" type="pres">
      <dgm:prSet presAssocID="{04F38C66-0A92-4E86-9C11-DB1A2690540C}" presName="childNode" presStyleLbl="revTx" presStyleIdx="0" presStyleCnt="0">
        <dgm:presLayoutVars>
          <dgm:bulletEnabled val="1"/>
        </dgm:presLayoutVars>
      </dgm:prSet>
      <dgm:spPr/>
    </dgm:pt>
    <dgm:pt modelId="{37356A37-6260-44BF-8780-12FC6378BB84}" type="pres">
      <dgm:prSet presAssocID="{027BD3F9-9B49-4638-814A-96F3EBCC8968}" presName="Name25" presStyleLbl="parChTrans1D1" presStyleIdx="1" presStyleCnt="5"/>
      <dgm:spPr/>
      <dgm:t>
        <a:bodyPr/>
        <a:lstStyle/>
        <a:p>
          <a:endParaRPr lang="cs-CZ"/>
        </a:p>
      </dgm:t>
    </dgm:pt>
    <dgm:pt modelId="{6D8AF445-C016-4073-817C-F22CB6388772}" type="pres">
      <dgm:prSet presAssocID="{2F935A20-957B-4787-B1EF-8226B0183DF0}" presName="node" presStyleCnt="0"/>
      <dgm:spPr/>
    </dgm:pt>
    <dgm:pt modelId="{12779975-C928-4919-8D64-AEA0AFFBA2D8}" type="pres">
      <dgm:prSet presAssocID="{2F935A20-957B-4787-B1EF-8226B0183DF0}" presName="parentNode" presStyleLbl="node1" presStyleIdx="2" presStyleCnt="6" custScaleX="664865" custScaleY="188726" custLinFactX="-13105" custLinFactNeighborX="-100000" custLinFactNeighborY="-578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2CC6-8608-4AAA-8873-CB1F5754B245}" type="pres">
      <dgm:prSet presAssocID="{2F935A20-957B-4787-B1EF-8226B0183DF0}" presName="childNode" presStyleLbl="revTx" presStyleIdx="0" presStyleCnt="0">
        <dgm:presLayoutVars>
          <dgm:bulletEnabled val="1"/>
        </dgm:presLayoutVars>
      </dgm:prSet>
      <dgm:spPr/>
    </dgm:pt>
    <dgm:pt modelId="{DF2906DA-5D4F-4EFD-A6E3-DCF64EAD7DC0}" type="pres">
      <dgm:prSet presAssocID="{74AFC271-0442-4EEA-8583-24BD4637F6A3}" presName="Name25" presStyleLbl="parChTrans1D1" presStyleIdx="2" presStyleCnt="5"/>
      <dgm:spPr/>
      <dgm:t>
        <a:bodyPr/>
        <a:lstStyle/>
        <a:p>
          <a:endParaRPr lang="cs-CZ"/>
        </a:p>
      </dgm:t>
    </dgm:pt>
    <dgm:pt modelId="{7DD90F9E-39C9-4C5D-AD31-2F0ED5B1C1B9}" type="pres">
      <dgm:prSet presAssocID="{B23BA629-148A-4AB6-8D7F-EDD3BC1BAF86}" presName="node" presStyleCnt="0"/>
      <dgm:spPr/>
    </dgm:pt>
    <dgm:pt modelId="{ACDCBCD6-54DB-4CF7-87E4-BA5EC775E93F}" type="pres">
      <dgm:prSet presAssocID="{B23BA629-148A-4AB6-8D7F-EDD3BC1BAF86}" presName="parentNode" presStyleLbl="node1" presStyleIdx="3" presStyleCnt="6" custScaleX="684546" custScaleY="190681" custLinFactX="266037" custLinFactNeighborX="300000" custLinFactNeighborY="715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7A333-BA34-4040-AE0C-5797B4C72BA9}" type="pres">
      <dgm:prSet presAssocID="{B23BA629-148A-4AB6-8D7F-EDD3BC1BAF86}" presName="childNode" presStyleLbl="revTx" presStyleIdx="0" presStyleCnt="0">
        <dgm:presLayoutVars>
          <dgm:bulletEnabled val="1"/>
        </dgm:presLayoutVars>
      </dgm:prSet>
      <dgm:spPr/>
    </dgm:pt>
    <dgm:pt modelId="{158BEE3A-7D20-4C1F-937B-C86CB9C7A6BF}" type="pres">
      <dgm:prSet presAssocID="{E15410F2-87A8-4C3C-8FD6-A7B9548C6248}" presName="Name25" presStyleLbl="parChTrans1D1" presStyleIdx="3" presStyleCnt="5"/>
      <dgm:spPr/>
      <dgm:t>
        <a:bodyPr/>
        <a:lstStyle/>
        <a:p>
          <a:endParaRPr lang="cs-CZ"/>
        </a:p>
      </dgm:t>
    </dgm:pt>
    <dgm:pt modelId="{DCC76266-487E-47E6-985F-5B78049128D4}" type="pres">
      <dgm:prSet presAssocID="{FDAA5A7E-1652-4845-BC79-C4DC29C30188}" presName="node" presStyleCnt="0"/>
      <dgm:spPr/>
    </dgm:pt>
    <dgm:pt modelId="{EFD595D0-FE70-4860-9642-7D31BD28D6AF}" type="pres">
      <dgm:prSet presAssocID="{FDAA5A7E-1652-4845-BC79-C4DC29C30188}" presName="parentNode" presStyleLbl="node1" presStyleIdx="4" presStyleCnt="6" custScaleX="675001" custScaleY="204392" custLinFactNeighborX="-90207" custLinFactNeighborY="721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14799-E87B-4989-8944-F5B1D1AF31BC}" type="pres">
      <dgm:prSet presAssocID="{FDAA5A7E-1652-4845-BC79-C4DC29C30188}" presName="childNode" presStyleLbl="revTx" presStyleIdx="0" presStyleCnt="0">
        <dgm:presLayoutVars>
          <dgm:bulletEnabled val="1"/>
        </dgm:presLayoutVars>
      </dgm:prSet>
      <dgm:spPr/>
    </dgm:pt>
    <dgm:pt modelId="{0211E6F8-9CDD-4167-B3EF-05AC85D51828}" type="pres">
      <dgm:prSet presAssocID="{8476AD13-47BD-4BDB-A66D-545EED583B81}" presName="Name25" presStyleLbl="parChTrans1D1" presStyleIdx="4" presStyleCnt="5"/>
      <dgm:spPr/>
      <dgm:t>
        <a:bodyPr/>
        <a:lstStyle/>
        <a:p>
          <a:endParaRPr lang="cs-CZ"/>
        </a:p>
      </dgm:t>
    </dgm:pt>
    <dgm:pt modelId="{A5C03778-01CE-4450-AF81-A7A97D3FE2DE}" type="pres">
      <dgm:prSet presAssocID="{B1D91ABB-A557-4A51-9025-A8012A57E283}" presName="node" presStyleCnt="0"/>
      <dgm:spPr/>
    </dgm:pt>
    <dgm:pt modelId="{A937BE92-D3C7-42FF-9D5F-D2E34A849CA6}" type="pres">
      <dgm:prSet presAssocID="{B1D91ABB-A557-4A51-9025-A8012A57E283}" presName="parentNode" presStyleLbl="node1" presStyleIdx="5" presStyleCnt="6" custScaleX="683979" custScaleY="205131" custLinFactX="300000" custLinFactNeighborX="383979" custLinFactNeighborY="-3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40639-2485-4C5E-829C-7C61FDB8B06A}" type="pres">
      <dgm:prSet presAssocID="{B1D91ABB-A557-4A51-9025-A8012A57E28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1C2D0C9A-98DF-466F-9F3C-F301C1682971}" type="presOf" srcId="{8476AD13-47BD-4BDB-A66D-545EED583B81}" destId="{0211E6F8-9CDD-4167-B3EF-05AC85D51828}" srcOrd="0" destOrd="0" presId="urn:microsoft.com/office/officeart/2005/8/layout/radial2"/>
    <dgm:cxn modelId="{255C5186-CC32-4556-953C-F23E71A2C17B}" type="presOf" srcId="{2F935A20-957B-4787-B1EF-8226B0183DF0}" destId="{12779975-C928-4919-8D64-AEA0AFFBA2D8}" srcOrd="0" destOrd="0" presId="urn:microsoft.com/office/officeart/2005/8/layout/radial2"/>
    <dgm:cxn modelId="{FE3AE4C2-EEC1-415B-980C-2AA82101B015}" type="presOf" srcId="{04F38C66-0A92-4E86-9C11-DB1A2690540C}" destId="{29B9C533-B504-43FF-B1E4-8A5103C07FF9}" srcOrd="0" destOrd="0" presId="urn:microsoft.com/office/officeart/2005/8/layout/radial2"/>
    <dgm:cxn modelId="{170A74A8-056B-47BA-B1A8-6FB18EC96CE3}" srcId="{D116B85F-AC69-4E82-A863-CBD4B7525F9B}" destId="{04F38C66-0A92-4E86-9C11-DB1A2690540C}" srcOrd="0" destOrd="0" parTransId="{C179B48B-EDDE-4332-A7F8-C61245432F2F}" sibTransId="{7827E26F-667A-4900-A853-64B467F31AD6}"/>
    <dgm:cxn modelId="{A3A69F96-EB02-41FA-A62F-48CFC13A9694}" type="presOf" srcId="{B1D91ABB-A557-4A51-9025-A8012A57E283}" destId="{A937BE92-D3C7-42FF-9D5F-D2E34A849CA6}" srcOrd="0" destOrd="0" presId="urn:microsoft.com/office/officeart/2005/8/layout/radial2"/>
    <dgm:cxn modelId="{6DF609AD-E502-4740-B4CB-5741F71505C7}" type="presOf" srcId="{D116B85F-AC69-4E82-A863-CBD4B7525F9B}" destId="{B88F19B9-E7DF-4079-93ED-1EAFAD9979DD}" srcOrd="0" destOrd="0" presId="urn:microsoft.com/office/officeart/2005/8/layout/radial2"/>
    <dgm:cxn modelId="{A635DB3A-51CB-4F82-A7DF-0F411F36FE65}" srcId="{D116B85F-AC69-4E82-A863-CBD4B7525F9B}" destId="{B23BA629-148A-4AB6-8D7F-EDD3BC1BAF86}" srcOrd="2" destOrd="0" parTransId="{74AFC271-0442-4EEA-8583-24BD4637F6A3}" sibTransId="{B7838FF7-2178-4EAE-A050-58126293209D}"/>
    <dgm:cxn modelId="{E7AA37AE-BF26-4B4E-9236-88E22E91FE43}" srcId="{D116B85F-AC69-4E82-A863-CBD4B7525F9B}" destId="{FDAA5A7E-1652-4845-BC79-C4DC29C30188}" srcOrd="3" destOrd="0" parTransId="{E15410F2-87A8-4C3C-8FD6-A7B9548C6248}" sibTransId="{BE5CD3AE-1630-441A-B5D9-7FAA1CD5F338}"/>
    <dgm:cxn modelId="{6069A484-4E92-463A-A0E5-D142D87F178D}" type="presOf" srcId="{FDAA5A7E-1652-4845-BC79-C4DC29C30188}" destId="{EFD595D0-FE70-4860-9642-7D31BD28D6AF}" srcOrd="0" destOrd="0" presId="urn:microsoft.com/office/officeart/2005/8/layout/radial2"/>
    <dgm:cxn modelId="{C956ECCD-7659-47B6-96F7-579480A0FA9D}" type="presOf" srcId="{C179B48B-EDDE-4332-A7F8-C61245432F2F}" destId="{0D823D70-9D6D-4ADA-B1F8-C981334BCDC9}" srcOrd="0" destOrd="0" presId="urn:microsoft.com/office/officeart/2005/8/layout/radial2"/>
    <dgm:cxn modelId="{3C575BCB-DD76-4D20-BDF5-3D9D5EBC0236}" type="presOf" srcId="{027BD3F9-9B49-4638-814A-96F3EBCC8968}" destId="{37356A37-6260-44BF-8780-12FC6378BB84}" srcOrd="0" destOrd="0" presId="urn:microsoft.com/office/officeart/2005/8/layout/radial2"/>
    <dgm:cxn modelId="{479E7698-7C49-4AE3-A4DF-155AAFBE746A}" srcId="{D116B85F-AC69-4E82-A863-CBD4B7525F9B}" destId="{2F935A20-957B-4787-B1EF-8226B0183DF0}" srcOrd="1" destOrd="0" parTransId="{027BD3F9-9B49-4638-814A-96F3EBCC8968}" sibTransId="{61DA94F7-B0D5-4931-82F9-F7262DE5DA05}"/>
    <dgm:cxn modelId="{7F1FDC17-2D34-45BB-A8A0-FBC79FE68B04}" srcId="{D116B85F-AC69-4E82-A863-CBD4B7525F9B}" destId="{B1D91ABB-A557-4A51-9025-A8012A57E283}" srcOrd="4" destOrd="0" parTransId="{8476AD13-47BD-4BDB-A66D-545EED583B81}" sibTransId="{E88A4B3A-4D48-4A75-8396-77F7BF84EBAA}"/>
    <dgm:cxn modelId="{AC23D1DD-D4DD-4CF2-8398-19F0A311DAFA}" type="presOf" srcId="{74AFC271-0442-4EEA-8583-24BD4637F6A3}" destId="{DF2906DA-5D4F-4EFD-A6E3-DCF64EAD7DC0}" srcOrd="0" destOrd="0" presId="urn:microsoft.com/office/officeart/2005/8/layout/radial2"/>
    <dgm:cxn modelId="{D1F3DA37-2C07-4A80-8D51-D5C281B3BECE}" type="presOf" srcId="{E15410F2-87A8-4C3C-8FD6-A7B9548C6248}" destId="{158BEE3A-7D20-4C1F-937B-C86CB9C7A6BF}" srcOrd="0" destOrd="0" presId="urn:microsoft.com/office/officeart/2005/8/layout/radial2"/>
    <dgm:cxn modelId="{47666896-1246-41F9-A6ED-7D638272222D}" type="presOf" srcId="{B23BA629-148A-4AB6-8D7F-EDD3BC1BAF86}" destId="{ACDCBCD6-54DB-4CF7-87E4-BA5EC775E93F}" srcOrd="0" destOrd="0" presId="urn:microsoft.com/office/officeart/2005/8/layout/radial2"/>
    <dgm:cxn modelId="{17FD3727-EB34-445B-AD38-319F3DDF19CE}" type="presParOf" srcId="{B88F19B9-E7DF-4079-93ED-1EAFAD9979DD}" destId="{7BB49453-C1CD-4D8F-A2F9-E3534814FF7E}" srcOrd="0" destOrd="0" presId="urn:microsoft.com/office/officeart/2005/8/layout/radial2"/>
    <dgm:cxn modelId="{9ACBC1D6-0BB7-48EF-8D3D-3A47D35AE714}" type="presParOf" srcId="{7BB49453-C1CD-4D8F-A2F9-E3534814FF7E}" destId="{624BB5E9-2636-4DD2-BE03-1AC6FF53FF02}" srcOrd="0" destOrd="0" presId="urn:microsoft.com/office/officeart/2005/8/layout/radial2"/>
    <dgm:cxn modelId="{A6BDC3E9-1FE8-4FF1-870A-0DBA53AD5566}" type="presParOf" srcId="{624BB5E9-2636-4DD2-BE03-1AC6FF53FF02}" destId="{AB3D9D78-12AC-4FA2-9B5D-4392C333C5F8}" srcOrd="0" destOrd="0" presId="urn:microsoft.com/office/officeart/2005/8/layout/radial2"/>
    <dgm:cxn modelId="{4739B4E3-2E5F-4875-9327-2C05B9EC8DA6}" type="presParOf" srcId="{624BB5E9-2636-4DD2-BE03-1AC6FF53FF02}" destId="{F8768602-0D26-42E7-8B87-FC1A99C0E176}" srcOrd="1" destOrd="0" presId="urn:microsoft.com/office/officeart/2005/8/layout/radial2"/>
    <dgm:cxn modelId="{E4289949-FA57-410B-8F16-CD2DA3A44FAC}" type="presParOf" srcId="{7BB49453-C1CD-4D8F-A2F9-E3534814FF7E}" destId="{0D823D70-9D6D-4ADA-B1F8-C981334BCDC9}" srcOrd="1" destOrd="0" presId="urn:microsoft.com/office/officeart/2005/8/layout/radial2"/>
    <dgm:cxn modelId="{CAA24E04-EC45-4B6D-9FBA-32E0F9EA3E3A}" type="presParOf" srcId="{7BB49453-C1CD-4D8F-A2F9-E3534814FF7E}" destId="{AC47929A-8DFE-4614-99AD-9CF0517E2473}" srcOrd="2" destOrd="0" presId="urn:microsoft.com/office/officeart/2005/8/layout/radial2"/>
    <dgm:cxn modelId="{212F6904-54BF-4F48-B6CD-1BA4B3F3177C}" type="presParOf" srcId="{AC47929A-8DFE-4614-99AD-9CF0517E2473}" destId="{29B9C533-B504-43FF-B1E4-8A5103C07FF9}" srcOrd="0" destOrd="0" presId="urn:microsoft.com/office/officeart/2005/8/layout/radial2"/>
    <dgm:cxn modelId="{CD719830-59CB-44B5-BFF3-B5FFFC673643}" type="presParOf" srcId="{AC47929A-8DFE-4614-99AD-9CF0517E2473}" destId="{1460C485-FCE0-4119-A16A-5152878F271B}" srcOrd="1" destOrd="0" presId="urn:microsoft.com/office/officeart/2005/8/layout/radial2"/>
    <dgm:cxn modelId="{962FDE98-ED1E-4930-AFC7-4FABBC2936A7}" type="presParOf" srcId="{7BB49453-C1CD-4D8F-A2F9-E3534814FF7E}" destId="{37356A37-6260-44BF-8780-12FC6378BB84}" srcOrd="3" destOrd="0" presId="urn:microsoft.com/office/officeart/2005/8/layout/radial2"/>
    <dgm:cxn modelId="{AA70EE86-0E73-43A0-B76A-8731E174873E}" type="presParOf" srcId="{7BB49453-C1CD-4D8F-A2F9-E3534814FF7E}" destId="{6D8AF445-C016-4073-817C-F22CB6388772}" srcOrd="4" destOrd="0" presId="urn:microsoft.com/office/officeart/2005/8/layout/radial2"/>
    <dgm:cxn modelId="{B156709B-6C6C-4A02-A995-02A15C580CA0}" type="presParOf" srcId="{6D8AF445-C016-4073-817C-F22CB6388772}" destId="{12779975-C928-4919-8D64-AEA0AFFBA2D8}" srcOrd="0" destOrd="0" presId="urn:microsoft.com/office/officeart/2005/8/layout/radial2"/>
    <dgm:cxn modelId="{B2FEB2B4-D8F9-4BDF-948E-05EBD7621836}" type="presParOf" srcId="{6D8AF445-C016-4073-817C-F22CB6388772}" destId="{BF4C2CC6-8608-4AAA-8873-CB1F5754B245}" srcOrd="1" destOrd="0" presId="urn:microsoft.com/office/officeart/2005/8/layout/radial2"/>
    <dgm:cxn modelId="{A0CD7DAA-6888-4F45-80BC-CEC78749618C}" type="presParOf" srcId="{7BB49453-C1CD-4D8F-A2F9-E3534814FF7E}" destId="{DF2906DA-5D4F-4EFD-A6E3-DCF64EAD7DC0}" srcOrd="5" destOrd="0" presId="urn:microsoft.com/office/officeart/2005/8/layout/radial2"/>
    <dgm:cxn modelId="{96C47FF6-F525-4080-8204-739ADDA88EEB}" type="presParOf" srcId="{7BB49453-C1CD-4D8F-A2F9-E3534814FF7E}" destId="{7DD90F9E-39C9-4C5D-AD31-2F0ED5B1C1B9}" srcOrd="6" destOrd="0" presId="urn:microsoft.com/office/officeart/2005/8/layout/radial2"/>
    <dgm:cxn modelId="{B2980F24-C758-494D-AA5D-17695F8CBF54}" type="presParOf" srcId="{7DD90F9E-39C9-4C5D-AD31-2F0ED5B1C1B9}" destId="{ACDCBCD6-54DB-4CF7-87E4-BA5EC775E93F}" srcOrd="0" destOrd="0" presId="urn:microsoft.com/office/officeart/2005/8/layout/radial2"/>
    <dgm:cxn modelId="{2FE279EC-4AED-42DF-9187-BA9345D0C902}" type="presParOf" srcId="{7DD90F9E-39C9-4C5D-AD31-2F0ED5B1C1B9}" destId="{C547A333-BA34-4040-AE0C-5797B4C72BA9}" srcOrd="1" destOrd="0" presId="urn:microsoft.com/office/officeart/2005/8/layout/radial2"/>
    <dgm:cxn modelId="{8A7B5D8E-AC91-425C-9A0E-B9B1DA181188}" type="presParOf" srcId="{7BB49453-C1CD-4D8F-A2F9-E3534814FF7E}" destId="{158BEE3A-7D20-4C1F-937B-C86CB9C7A6BF}" srcOrd="7" destOrd="0" presId="urn:microsoft.com/office/officeart/2005/8/layout/radial2"/>
    <dgm:cxn modelId="{87BDF28F-6739-4818-9F5D-43F8628F5BC2}" type="presParOf" srcId="{7BB49453-C1CD-4D8F-A2F9-E3534814FF7E}" destId="{DCC76266-487E-47E6-985F-5B78049128D4}" srcOrd="8" destOrd="0" presId="urn:microsoft.com/office/officeart/2005/8/layout/radial2"/>
    <dgm:cxn modelId="{236990F2-D04E-4D61-9CD8-18CA2920EA18}" type="presParOf" srcId="{DCC76266-487E-47E6-985F-5B78049128D4}" destId="{EFD595D0-FE70-4860-9642-7D31BD28D6AF}" srcOrd="0" destOrd="0" presId="urn:microsoft.com/office/officeart/2005/8/layout/radial2"/>
    <dgm:cxn modelId="{9B95B6E1-E323-410F-A51B-0BDBB860AA1D}" type="presParOf" srcId="{DCC76266-487E-47E6-985F-5B78049128D4}" destId="{07D14799-E87B-4989-8944-F5B1D1AF31BC}" srcOrd="1" destOrd="0" presId="urn:microsoft.com/office/officeart/2005/8/layout/radial2"/>
    <dgm:cxn modelId="{7E8ADC11-2008-401C-B6FC-F8114B588B55}" type="presParOf" srcId="{7BB49453-C1CD-4D8F-A2F9-E3534814FF7E}" destId="{0211E6F8-9CDD-4167-B3EF-05AC85D51828}" srcOrd="9" destOrd="0" presId="urn:microsoft.com/office/officeart/2005/8/layout/radial2"/>
    <dgm:cxn modelId="{C22090DA-0BFF-4BFF-A189-BBEAE09DDCEF}" type="presParOf" srcId="{7BB49453-C1CD-4D8F-A2F9-E3534814FF7E}" destId="{A5C03778-01CE-4450-AF81-A7A97D3FE2DE}" srcOrd="10" destOrd="0" presId="urn:microsoft.com/office/officeart/2005/8/layout/radial2"/>
    <dgm:cxn modelId="{26CC0DF8-AEDE-4B55-8235-4562FDC74B38}" type="presParOf" srcId="{A5C03778-01CE-4450-AF81-A7A97D3FE2DE}" destId="{A937BE92-D3C7-42FF-9D5F-D2E34A849CA6}" srcOrd="0" destOrd="0" presId="urn:microsoft.com/office/officeart/2005/8/layout/radial2"/>
    <dgm:cxn modelId="{090168EC-9916-4A6A-8FFF-FE5F23A0AA80}" type="presParOf" srcId="{A5C03778-01CE-4450-AF81-A7A97D3FE2DE}" destId="{BBA40639-2485-4C5E-829C-7C61FDB8B06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3102">
          <a:off x="3261480" y="1560030"/>
          <a:ext cx="2145103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145103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919809">
          <a:off x="3099507" y="1536441"/>
          <a:ext cx="24943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4943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86">
          <a:off x="3307686" y="1181590"/>
          <a:ext cx="1490668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490668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8456">
          <a:off x="3093315" y="839141"/>
          <a:ext cx="176281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76281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23467">
          <a:off x="3266500" y="810965"/>
          <a:ext cx="205704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05704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0" y="612965"/>
          <a:ext cx="2655422" cy="11760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824537" y="-72901"/>
          <a:ext cx="2689446" cy="6890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5218397" y="28002"/>
        <a:ext cx="1901726" cy="487201"/>
      </dsp:txXfrm>
    </dsp:sp>
    <dsp:sp modelId="{12779975-C928-4919-8D64-AEA0AFFBA2D8}">
      <dsp:nvSpPr>
        <dsp:cNvPr id="0" name=""/>
        <dsp:cNvSpPr/>
      </dsp:nvSpPr>
      <dsp:spPr>
        <a:xfrm>
          <a:off x="2008438" y="71114"/>
          <a:ext cx="2665941" cy="6949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398856" y="172883"/>
        <a:ext cx="1885105" cy="491383"/>
      </dsp:txXfrm>
    </dsp:sp>
    <dsp:sp modelId="{ACDCBCD6-54DB-4CF7-87E4-BA5EC775E93F}">
      <dsp:nvSpPr>
        <dsp:cNvPr id="0" name=""/>
        <dsp:cNvSpPr/>
      </dsp:nvSpPr>
      <dsp:spPr>
        <a:xfrm>
          <a:off x="4797567" y="828066"/>
          <a:ext cx="2744856" cy="7617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</a:t>
          </a:r>
          <a:endParaRPr lang="cs-CZ" sz="500" kern="1200" dirty="0"/>
        </a:p>
      </dsp:txBody>
      <dsp:txXfrm>
        <a:off x="5199542" y="939620"/>
        <a:ext cx="1940906" cy="538631"/>
      </dsp:txXfrm>
    </dsp:sp>
    <dsp:sp modelId="{EFD595D0-FE70-4860-9642-7D31BD28D6AF}">
      <dsp:nvSpPr>
        <dsp:cNvPr id="0" name=""/>
        <dsp:cNvSpPr/>
      </dsp:nvSpPr>
      <dsp:spPr>
        <a:xfrm>
          <a:off x="2079932" y="1655289"/>
          <a:ext cx="2706583" cy="6880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476302" y="1756047"/>
        <a:ext cx="1913843" cy="486500"/>
      </dsp:txXfrm>
    </dsp:sp>
    <dsp:sp modelId="{A937BE92-D3C7-42FF-9D5F-D2E34A849CA6}">
      <dsp:nvSpPr>
        <dsp:cNvPr id="0" name=""/>
        <dsp:cNvSpPr/>
      </dsp:nvSpPr>
      <dsp:spPr>
        <a:xfrm>
          <a:off x="4866074" y="1799305"/>
          <a:ext cx="2742583" cy="6925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</a:t>
          </a:r>
          <a:endParaRPr lang="cs-CZ" sz="500" kern="1200" dirty="0"/>
        </a:p>
      </dsp:txBody>
      <dsp:txXfrm>
        <a:off x="5267716" y="1900731"/>
        <a:ext cx="1939299" cy="4897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3102">
          <a:off x="3261491" y="1560121"/>
          <a:ext cx="214457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14457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919809">
          <a:off x="3099278" y="1536965"/>
          <a:ext cx="250224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50224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86">
          <a:off x="3307686" y="1181757"/>
          <a:ext cx="1490667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490667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8456">
          <a:off x="3093315" y="839308"/>
          <a:ext cx="176281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76281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171">
          <a:off x="3266333" y="811784"/>
          <a:ext cx="203092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03092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0" y="613133"/>
          <a:ext cx="2655422" cy="11760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794577" y="-72734"/>
          <a:ext cx="2689446" cy="6903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5188437" y="28365"/>
        <a:ext cx="1901726" cy="488148"/>
      </dsp:txXfrm>
    </dsp:sp>
    <dsp:sp modelId="{12779975-C928-4919-8D64-AEA0AFFBA2D8}">
      <dsp:nvSpPr>
        <dsp:cNvPr id="0" name=""/>
        <dsp:cNvSpPr/>
      </dsp:nvSpPr>
      <dsp:spPr>
        <a:xfrm>
          <a:off x="2008438" y="71281"/>
          <a:ext cx="2665941" cy="6949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398856" y="173050"/>
        <a:ext cx="1885105" cy="491383"/>
      </dsp:txXfrm>
    </dsp:sp>
    <dsp:sp modelId="{ACDCBCD6-54DB-4CF7-87E4-BA5EC775E93F}">
      <dsp:nvSpPr>
        <dsp:cNvPr id="0" name=""/>
        <dsp:cNvSpPr/>
      </dsp:nvSpPr>
      <dsp:spPr>
        <a:xfrm>
          <a:off x="4797567" y="827897"/>
          <a:ext cx="2744856" cy="7624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</a:t>
          </a:r>
          <a:endParaRPr lang="cs-CZ" sz="500" kern="1200" dirty="0"/>
        </a:p>
      </dsp:txBody>
      <dsp:txXfrm>
        <a:off x="5199542" y="939550"/>
        <a:ext cx="1940906" cy="539107"/>
      </dsp:txXfrm>
    </dsp:sp>
    <dsp:sp modelId="{EFD595D0-FE70-4860-9642-7D31BD28D6AF}">
      <dsp:nvSpPr>
        <dsp:cNvPr id="0" name=""/>
        <dsp:cNvSpPr/>
      </dsp:nvSpPr>
      <dsp:spPr>
        <a:xfrm>
          <a:off x="2079932" y="1656184"/>
          <a:ext cx="2706583" cy="6865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476302" y="1756729"/>
        <a:ext cx="1913843" cy="485471"/>
      </dsp:txXfrm>
    </dsp:sp>
    <dsp:sp modelId="{A937BE92-D3C7-42FF-9D5F-D2E34A849CA6}">
      <dsp:nvSpPr>
        <dsp:cNvPr id="0" name=""/>
        <dsp:cNvSpPr/>
      </dsp:nvSpPr>
      <dsp:spPr>
        <a:xfrm>
          <a:off x="4866074" y="1799138"/>
          <a:ext cx="2742583" cy="6932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</a:t>
          </a:r>
          <a:endParaRPr lang="cs-CZ" sz="500" kern="1200" dirty="0"/>
        </a:p>
      </dsp:txBody>
      <dsp:txXfrm>
        <a:off x="5267716" y="1900663"/>
        <a:ext cx="1939299" cy="490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3102">
          <a:off x="3261491" y="1560121"/>
          <a:ext cx="214457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14457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919809">
          <a:off x="3099278" y="1536965"/>
          <a:ext cx="250224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50224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86">
          <a:off x="3307686" y="1181757"/>
          <a:ext cx="1490667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490667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8456">
          <a:off x="3093315" y="839308"/>
          <a:ext cx="176281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76281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171">
          <a:off x="3266333" y="811784"/>
          <a:ext cx="203092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03092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0" y="613133"/>
          <a:ext cx="2655422" cy="11760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794577" y="-72734"/>
          <a:ext cx="2689446" cy="6903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5188437" y="28365"/>
        <a:ext cx="1901726" cy="488148"/>
      </dsp:txXfrm>
    </dsp:sp>
    <dsp:sp modelId="{12779975-C928-4919-8D64-AEA0AFFBA2D8}">
      <dsp:nvSpPr>
        <dsp:cNvPr id="0" name=""/>
        <dsp:cNvSpPr/>
      </dsp:nvSpPr>
      <dsp:spPr>
        <a:xfrm>
          <a:off x="2008438" y="71281"/>
          <a:ext cx="2665941" cy="6949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398856" y="173050"/>
        <a:ext cx="1885105" cy="491383"/>
      </dsp:txXfrm>
    </dsp:sp>
    <dsp:sp modelId="{ACDCBCD6-54DB-4CF7-87E4-BA5EC775E93F}">
      <dsp:nvSpPr>
        <dsp:cNvPr id="0" name=""/>
        <dsp:cNvSpPr/>
      </dsp:nvSpPr>
      <dsp:spPr>
        <a:xfrm>
          <a:off x="4797567" y="827897"/>
          <a:ext cx="2744856" cy="7624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</a:t>
          </a:r>
          <a:endParaRPr lang="cs-CZ" sz="500" kern="1200" dirty="0"/>
        </a:p>
      </dsp:txBody>
      <dsp:txXfrm>
        <a:off x="5199542" y="939550"/>
        <a:ext cx="1940906" cy="539107"/>
      </dsp:txXfrm>
    </dsp:sp>
    <dsp:sp modelId="{EFD595D0-FE70-4860-9642-7D31BD28D6AF}">
      <dsp:nvSpPr>
        <dsp:cNvPr id="0" name=""/>
        <dsp:cNvSpPr/>
      </dsp:nvSpPr>
      <dsp:spPr>
        <a:xfrm>
          <a:off x="2079932" y="1656184"/>
          <a:ext cx="2706583" cy="6865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476302" y="1756729"/>
        <a:ext cx="1913843" cy="485471"/>
      </dsp:txXfrm>
    </dsp:sp>
    <dsp:sp modelId="{A937BE92-D3C7-42FF-9D5F-D2E34A849CA6}">
      <dsp:nvSpPr>
        <dsp:cNvPr id="0" name=""/>
        <dsp:cNvSpPr/>
      </dsp:nvSpPr>
      <dsp:spPr>
        <a:xfrm>
          <a:off x="4866074" y="1799138"/>
          <a:ext cx="2742583" cy="6932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</a:t>
          </a:r>
          <a:endParaRPr lang="cs-CZ" sz="500" kern="1200" dirty="0"/>
        </a:p>
      </dsp:txBody>
      <dsp:txXfrm>
        <a:off x="5267716" y="1900663"/>
        <a:ext cx="1939299" cy="4902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930781">
          <a:off x="3269156" y="1526334"/>
          <a:ext cx="2117043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117043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919809">
          <a:off x="3105072" y="1528990"/>
          <a:ext cx="230333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30333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86">
          <a:off x="3307686" y="1182820"/>
          <a:ext cx="1490667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490667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8456">
          <a:off x="3093315" y="840371"/>
          <a:ext cx="176281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76281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171">
          <a:off x="3266333" y="812847"/>
          <a:ext cx="203092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03092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0" y="614195"/>
          <a:ext cx="2655422" cy="11760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794577" y="-71671"/>
          <a:ext cx="2689446" cy="6903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5188437" y="29428"/>
        <a:ext cx="1901726" cy="488148"/>
      </dsp:txXfrm>
    </dsp:sp>
    <dsp:sp modelId="{12779975-C928-4919-8D64-AEA0AFFBA2D8}">
      <dsp:nvSpPr>
        <dsp:cNvPr id="0" name=""/>
        <dsp:cNvSpPr/>
      </dsp:nvSpPr>
      <dsp:spPr>
        <a:xfrm>
          <a:off x="2008438" y="72344"/>
          <a:ext cx="2665941" cy="6949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398856" y="174113"/>
        <a:ext cx="1885105" cy="491383"/>
      </dsp:txXfrm>
    </dsp:sp>
    <dsp:sp modelId="{ACDCBCD6-54DB-4CF7-87E4-BA5EC775E93F}">
      <dsp:nvSpPr>
        <dsp:cNvPr id="0" name=""/>
        <dsp:cNvSpPr/>
      </dsp:nvSpPr>
      <dsp:spPr>
        <a:xfrm>
          <a:off x="4797567" y="828959"/>
          <a:ext cx="2744856" cy="7624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</a:t>
          </a:r>
          <a:endParaRPr lang="cs-CZ" sz="500" kern="1200" dirty="0"/>
        </a:p>
      </dsp:txBody>
      <dsp:txXfrm>
        <a:off x="5199542" y="940612"/>
        <a:ext cx="1940906" cy="539107"/>
      </dsp:txXfrm>
    </dsp:sp>
    <dsp:sp modelId="{EFD595D0-FE70-4860-9642-7D31BD28D6AF}">
      <dsp:nvSpPr>
        <dsp:cNvPr id="0" name=""/>
        <dsp:cNvSpPr/>
      </dsp:nvSpPr>
      <dsp:spPr>
        <a:xfrm>
          <a:off x="2079932" y="1638782"/>
          <a:ext cx="2706583" cy="72349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476302" y="1744735"/>
        <a:ext cx="1913843" cy="511584"/>
      </dsp:txXfrm>
    </dsp:sp>
    <dsp:sp modelId="{A937BE92-D3C7-42FF-9D5F-D2E34A849CA6}">
      <dsp:nvSpPr>
        <dsp:cNvPr id="0" name=""/>
        <dsp:cNvSpPr/>
      </dsp:nvSpPr>
      <dsp:spPr>
        <a:xfrm>
          <a:off x="4896544" y="1728193"/>
          <a:ext cx="2742583" cy="6890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</a:t>
          </a:r>
          <a:endParaRPr lang="cs-CZ" sz="500" kern="1200" dirty="0"/>
        </a:p>
      </dsp:txBody>
      <dsp:txXfrm>
        <a:off x="5298186" y="1829095"/>
        <a:ext cx="1939299" cy="4871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3102">
          <a:off x="3261491" y="1560121"/>
          <a:ext cx="214457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14457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919809">
          <a:off x="3099278" y="1536965"/>
          <a:ext cx="250224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50224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86">
          <a:off x="3307686" y="1181757"/>
          <a:ext cx="1490667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490667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8456">
          <a:off x="3093315" y="839308"/>
          <a:ext cx="176281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176281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171">
          <a:off x="3266333" y="811784"/>
          <a:ext cx="2030929" cy="15666"/>
        </a:xfrm>
        <a:custGeom>
          <a:avLst/>
          <a:gdLst/>
          <a:ahLst/>
          <a:cxnLst/>
          <a:rect l="0" t="0" r="0" b="0"/>
          <a:pathLst>
            <a:path>
              <a:moveTo>
                <a:pt x="0" y="7833"/>
              </a:moveTo>
              <a:lnTo>
                <a:pt x="2030929" y="78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0" y="613133"/>
          <a:ext cx="2655422" cy="11760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794577" y="-72734"/>
          <a:ext cx="2689446" cy="6903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5188437" y="28365"/>
        <a:ext cx="1901726" cy="488148"/>
      </dsp:txXfrm>
    </dsp:sp>
    <dsp:sp modelId="{12779975-C928-4919-8D64-AEA0AFFBA2D8}">
      <dsp:nvSpPr>
        <dsp:cNvPr id="0" name=""/>
        <dsp:cNvSpPr/>
      </dsp:nvSpPr>
      <dsp:spPr>
        <a:xfrm>
          <a:off x="2008438" y="71281"/>
          <a:ext cx="2665941" cy="6949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398856" y="173050"/>
        <a:ext cx="1885105" cy="491383"/>
      </dsp:txXfrm>
    </dsp:sp>
    <dsp:sp modelId="{ACDCBCD6-54DB-4CF7-87E4-BA5EC775E93F}">
      <dsp:nvSpPr>
        <dsp:cNvPr id="0" name=""/>
        <dsp:cNvSpPr/>
      </dsp:nvSpPr>
      <dsp:spPr>
        <a:xfrm>
          <a:off x="4797567" y="827897"/>
          <a:ext cx="2744856" cy="7624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___________________________________</a:t>
          </a:r>
          <a:endParaRPr lang="cs-CZ" sz="500" kern="1200" dirty="0"/>
        </a:p>
      </dsp:txBody>
      <dsp:txXfrm>
        <a:off x="5199542" y="939550"/>
        <a:ext cx="1940906" cy="539107"/>
      </dsp:txXfrm>
    </dsp:sp>
    <dsp:sp modelId="{EFD595D0-FE70-4860-9642-7D31BD28D6AF}">
      <dsp:nvSpPr>
        <dsp:cNvPr id="0" name=""/>
        <dsp:cNvSpPr/>
      </dsp:nvSpPr>
      <dsp:spPr>
        <a:xfrm>
          <a:off x="2079932" y="1656184"/>
          <a:ext cx="2706583" cy="6865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__________________________________</a:t>
          </a:r>
          <a:endParaRPr lang="cs-CZ" sz="500" kern="1200" dirty="0"/>
        </a:p>
      </dsp:txBody>
      <dsp:txXfrm>
        <a:off x="2476302" y="1756729"/>
        <a:ext cx="1913843" cy="485471"/>
      </dsp:txXfrm>
    </dsp:sp>
    <dsp:sp modelId="{A937BE92-D3C7-42FF-9D5F-D2E34A849CA6}">
      <dsp:nvSpPr>
        <dsp:cNvPr id="0" name=""/>
        <dsp:cNvSpPr/>
      </dsp:nvSpPr>
      <dsp:spPr>
        <a:xfrm>
          <a:off x="4866074" y="1799138"/>
          <a:ext cx="2742583" cy="6932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_________________________________</a:t>
          </a:r>
          <a:endParaRPr lang="cs-CZ" sz="500" kern="1200" dirty="0"/>
        </a:p>
      </dsp:txBody>
      <dsp:txXfrm>
        <a:off x="5267716" y="1900663"/>
        <a:ext cx="1939299" cy="4902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2626">
          <a:off x="3684954" y="777827"/>
          <a:ext cx="1022694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1022694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840758">
          <a:off x="3624634" y="745474"/>
          <a:ext cx="61858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61858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96">
          <a:off x="3706962" y="595558"/>
          <a:ext cx="753027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753027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42248">
          <a:off x="3614861" y="444964"/>
          <a:ext cx="41051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41051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670">
          <a:off x="3687219" y="416530"/>
          <a:ext cx="970625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970625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1725289" y="308057"/>
          <a:ext cx="1342608" cy="5946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458399" y="-81299"/>
          <a:ext cx="1359811" cy="4348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4657539" y="-17610"/>
        <a:ext cx="961531" cy="307516"/>
      </dsp:txXfrm>
    </dsp:sp>
    <dsp:sp modelId="{12779975-C928-4919-8D64-AEA0AFFBA2D8}">
      <dsp:nvSpPr>
        <dsp:cNvPr id="0" name=""/>
        <dsp:cNvSpPr/>
      </dsp:nvSpPr>
      <dsp:spPr>
        <a:xfrm>
          <a:off x="3049593" y="0"/>
          <a:ext cx="1347926" cy="4312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</a:t>
          </a:r>
          <a:endParaRPr lang="cs-CZ" sz="500" kern="1200" dirty="0"/>
        </a:p>
      </dsp:txBody>
      <dsp:txXfrm>
        <a:off x="3246992" y="63160"/>
        <a:ext cx="953128" cy="304964"/>
      </dsp:txXfrm>
    </dsp:sp>
    <dsp:sp modelId="{ACDCBCD6-54DB-4CF7-87E4-BA5EC775E93F}">
      <dsp:nvSpPr>
        <dsp:cNvPr id="0" name=""/>
        <dsp:cNvSpPr/>
      </dsp:nvSpPr>
      <dsp:spPr>
        <a:xfrm>
          <a:off x="4459767" y="347152"/>
          <a:ext cx="1387827" cy="5244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</a:t>
          </a:r>
          <a:endParaRPr lang="cs-CZ" sz="500" kern="1200" dirty="0"/>
        </a:p>
      </dsp:txBody>
      <dsp:txXfrm>
        <a:off x="4663010" y="423959"/>
        <a:ext cx="981341" cy="370854"/>
      </dsp:txXfrm>
    </dsp:sp>
    <dsp:sp modelId="{EFD595D0-FE70-4860-9642-7D31BD28D6AF}">
      <dsp:nvSpPr>
        <dsp:cNvPr id="0" name=""/>
        <dsp:cNvSpPr/>
      </dsp:nvSpPr>
      <dsp:spPr>
        <a:xfrm>
          <a:off x="3085741" y="774951"/>
          <a:ext cx="1368476" cy="4184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</a:t>
          </a:r>
          <a:endParaRPr lang="cs-CZ" sz="500" kern="1200" dirty="0"/>
        </a:p>
      </dsp:txBody>
      <dsp:txXfrm>
        <a:off x="3286150" y="836225"/>
        <a:ext cx="967658" cy="295854"/>
      </dsp:txXfrm>
    </dsp:sp>
    <dsp:sp modelId="{A937BE92-D3C7-42FF-9D5F-D2E34A849CA6}">
      <dsp:nvSpPr>
        <dsp:cNvPr id="0" name=""/>
        <dsp:cNvSpPr/>
      </dsp:nvSpPr>
      <dsp:spPr>
        <a:xfrm>
          <a:off x="4494550" y="861579"/>
          <a:ext cx="1386677" cy="4420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______________________________</a:t>
          </a:r>
          <a:endParaRPr lang="cs-CZ" sz="500" kern="1200" dirty="0"/>
        </a:p>
      </dsp:txBody>
      <dsp:txXfrm>
        <a:off x="4697624" y="926321"/>
        <a:ext cx="980529" cy="3126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2626">
          <a:off x="3684633" y="784488"/>
          <a:ext cx="1037582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1037582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832927">
          <a:off x="3625045" y="749958"/>
          <a:ext cx="61894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61894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96">
          <a:off x="3706962" y="600058"/>
          <a:ext cx="753203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753203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8895">
          <a:off x="3612695" y="447230"/>
          <a:ext cx="45757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45757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670">
          <a:off x="3687137" y="420461"/>
          <a:ext cx="974651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974651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1725289" y="312556"/>
          <a:ext cx="1342608" cy="5946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458399" y="-73189"/>
          <a:ext cx="1359811" cy="4276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4657539" y="-10558"/>
        <a:ext cx="961531" cy="302411"/>
      </dsp:txXfrm>
    </dsp:sp>
    <dsp:sp modelId="{12779975-C928-4919-8D64-AEA0AFFBA2D8}">
      <dsp:nvSpPr>
        <dsp:cNvPr id="0" name=""/>
        <dsp:cNvSpPr/>
      </dsp:nvSpPr>
      <dsp:spPr>
        <a:xfrm>
          <a:off x="3049593" y="0"/>
          <a:ext cx="1347926" cy="4312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246992" y="63160"/>
        <a:ext cx="953128" cy="304962"/>
      </dsp:txXfrm>
    </dsp:sp>
    <dsp:sp modelId="{ACDCBCD6-54DB-4CF7-87E4-BA5EC775E93F}">
      <dsp:nvSpPr>
        <dsp:cNvPr id="0" name=""/>
        <dsp:cNvSpPr/>
      </dsp:nvSpPr>
      <dsp:spPr>
        <a:xfrm>
          <a:off x="4459767" y="421091"/>
          <a:ext cx="1387827" cy="3855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63010" y="477559"/>
        <a:ext cx="981341" cy="272653"/>
      </dsp:txXfrm>
    </dsp:sp>
    <dsp:sp modelId="{EFD595D0-FE70-4860-9642-7D31BD28D6AF}">
      <dsp:nvSpPr>
        <dsp:cNvPr id="0" name=""/>
        <dsp:cNvSpPr/>
      </dsp:nvSpPr>
      <dsp:spPr>
        <a:xfrm>
          <a:off x="3085741" y="779468"/>
          <a:ext cx="1368476" cy="413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286150" y="840080"/>
        <a:ext cx="967658" cy="292661"/>
      </dsp:txXfrm>
    </dsp:sp>
    <dsp:sp modelId="{A937BE92-D3C7-42FF-9D5F-D2E34A849CA6}">
      <dsp:nvSpPr>
        <dsp:cNvPr id="0" name=""/>
        <dsp:cNvSpPr/>
      </dsp:nvSpPr>
      <dsp:spPr>
        <a:xfrm>
          <a:off x="4494550" y="878687"/>
          <a:ext cx="1386677" cy="4168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97624" y="939736"/>
        <a:ext cx="980529" cy="2947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3091">
          <a:off x="3503906" y="792818"/>
          <a:ext cx="1057920" cy="8283"/>
        </a:xfrm>
        <a:custGeom>
          <a:avLst/>
          <a:gdLst/>
          <a:ahLst/>
          <a:cxnLst/>
          <a:rect l="0" t="0" r="0" b="0"/>
          <a:pathLst>
            <a:path>
              <a:moveTo>
                <a:pt x="0" y="4141"/>
              </a:moveTo>
              <a:lnTo>
                <a:pt x="1057920" y="41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14477684">
          <a:off x="3455684" y="719358"/>
          <a:ext cx="18483" cy="8283"/>
        </a:xfrm>
        <a:custGeom>
          <a:avLst/>
          <a:gdLst/>
          <a:ahLst/>
          <a:cxnLst/>
          <a:rect l="0" t="0" r="0" b="0"/>
          <a:pathLst>
            <a:path>
              <a:moveTo>
                <a:pt x="0" y="4141"/>
              </a:moveTo>
              <a:lnTo>
                <a:pt x="18483" y="41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87">
          <a:off x="3526693" y="605348"/>
          <a:ext cx="753510" cy="8283"/>
        </a:xfrm>
        <a:custGeom>
          <a:avLst/>
          <a:gdLst/>
          <a:ahLst/>
          <a:cxnLst/>
          <a:rect l="0" t="0" r="0" b="0"/>
          <a:pathLst>
            <a:path>
              <a:moveTo>
                <a:pt x="0" y="4141"/>
              </a:moveTo>
              <a:lnTo>
                <a:pt x="753510" y="41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8388">
          <a:off x="3430542" y="449839"/>
          <a:ext cx="51474" cy="8283"/>
        </a:xfrm>
        <a:custGeom>
          <a:avLst/>
          <a:gdLst/>
          <a:ahLst/>
          <a:cxnLst/>
          <a:rect l="0" t="0" r="0" b="0"/>
          <a:pathLst>
            <a:path>
              <a:moveTo>
                <a:pt x="0" y="4141"/>
              </a:moveTo>
              <a:lnTo>
                <a:pt x="51474" y="41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182">
          <a:off x="3506739" y="424901"/>
          <a:ext cx="980057" cy="8283"/>
        </a:xfrm>
        <a:custGeom>
          <a:avLst/>
          <a:gdLst/>
          <a:ahLst/>
          <a:cxnLst/>
          <a:rect l="0" t="0" r="0" b="0"/>
          <a:pathLst>
            <a:path>
              <a:moveTo>
                <a:pt x="0" y="4141"/>
              </a:moveTo>
              <a:lnTo>
                <a:pt x="980057" y="41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1544985" y="318023"/>
          <a:ext cx="1342632" cy="5946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278486" y="-63834"/>
          <a:ext cx="1359835" cy="4192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br>
            <a:rPr lang="cs-CZ" sz="500" kern="1200" dirty="0" smtClean="0"/>
          </a:br>
          <a:endParaRPr lang="cs-CZ" sz="500" kern="1200" dirty="0"/>
        </a:p>
      </dsp:txBody>
      <dsp:txXfrm>
        <a:off x="4477629" y="-2442"/>
        <a:ext cx="961549" cy="296424"/>
      </dsp:txXfrm>
    </dsp:sp>
    <dsp:sp modelId="{12779975-C928-4919-8D64-AEA0AFFBA2D8}">
      <dsp:nvSpPr>
        <dsp:cNvPr id="0" name=""/>
        <dsp:cNvSpPr/>
      </dsp:nvSpPr>
      <dsp:spPr>
        <a:xfrm>
          <a:off x="2869758" y="8172"/>
          <a:ext cx="1347950" cy="4231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067161" y="70139"/>
        <a:ext cx="953144" cy="299201"/>
      </dsp:txXfrm>
    </dsp:sp>
    <dsp:sp modelId="{ACDCBCD6-54DB-4CF7-87E4-BA5EC775E93F}">
      <dsp:nvSpPr>
        <dsp:cNvPr id="0" name=""/>
        <dsp:cNvSpPr/>
      </dsp:nvSpPr>
      <dsp:spPr>
        <a:xfrm>
          <a:off x="4279994" y="348553"/>
          <a:ext cx="1387852" cy="5416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483240" y="427870"/>
        <a:ext cx="981360" cy="382973"/>
      </dsp:txXfrm>
    </dsp:sp>
    <dsp:sp modelId="{EFD595D0-FE70-4860-9642-7D31BD28D6AF}">
      <dsp:nvSpPr>
        <dsp:cNvPr id="0" name=""/>
        <dsp:cNvSpPr/>
      </dsp:nvSpPr>
      <dsp:spPr>
        <a:xfrm>
          <a:off x="2905907" y="711024"/>
          <a:ext cx="1368500" cy="4823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106319" y="781659"/>
        <a:ext cx="967676" cy="341059"/>
      </dsp:txXfrm>
    </dsp:sp>
    <dsp:sp modelId="{A937BE92-D3C7-42FF-9D5F-D2E34A849CA6}">
      <dsp:nvSpPr>
        <dsp:cNvPr id="0" name=""/>
        <dsp:cNvSpPr/>
      </dsp:nvSpPr>
      <dsp:spPr>
        <a:xfrm>
          <a:off x="4314636" y="899684"/>
          <a:ext cx="1386702" cy="3865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517714" y="956288"/>
        <a:ext cx="980546" cy="2733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2626">
          <a:off x="3684183" y="814186"/>
          <a:ext cx="1058474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1058474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701859">
          <a:off x="3644387" y="755690"/>
          <a:ext cx="15566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15566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96">
          <a:off x="3706962" y="626724"/>
          <a:ext cx="753146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753146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6670082">
          <a:off x="3622167" y="500220"/>
          <a:ext cx="10491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10491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670">
          <a:off x="3687887" y="452332"/>
          <a:ext cx="937791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937791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1725289" y="339222"/>
          <a:ext cx="1342608" cy="5946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458399" y="-83877"/>
          <a:ext cx="1359811" cy="502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57539" y="-10305"/>
        <a:ext cx="961531" cy="355238"/>
      </dsp:txXfrm>
    </dsp:sp>
    <dsp:sp modelId="{12779975-C928-4919-8D64-AEA0AFFBA2D8}">
      <dsp:nvSpPr>
        <dsp:cNvPr id="0" name=""/>
        <dsp:cNvSpPr/>
      </dsp:nvSpPr>
      <dsp:spPr>
        <a:xfrm>
          <a:off x="3049593" y="0"/>
          <a:ext cx="1347926" cy="5117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246992" y="74951"/>
        <a:ext cx="953128" cy="361893"/>
      </dsp:txXfrm>
    </dsp:sp>
    <dsp:sp modelId="{ACDCBCD6-54DB-4CF7-87E4-BA5EC775E93F}">
      <dsp:nvSpPr>
        <dsp:cNvPr id="0" name=""/>
        <dsp:cNvSpPr/>
      </dsp:nvSpPr>
      <dsp:spPr>
        <a:xfrm>
          <a:off x="4459767" y="431779"/>
          <a:ext cx="1387827" cy="4175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63010" y="492927"/>
        <a:ext cx="981341" cy="295248"/>
      </dsp:txXfrm>
    </dsp:sp>
    <dsp:sp modelId="{EFD595D0-FE70-4860-9642-7D31BD28D6AF}">
      <dsp:nvSpPr>
        <dsp:cNvPr id="0" name=""/>
        <dsp:cNvSpPr/>
      </dsp:nvSpPr>
      <dsp:spPr>
        <a:xfrm>
          <a:off x="3085741" y="763492"/>
          <a:ext cx="1368476" cy="4298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286150" y="826444"/>
        <a:ext cx="967658" cy="303957"/>
      </dsp:txXfrm>
    </dsp:sp>
    <dsp:sp modelId="{A937BE92-D3C7-42FF-9D5F-D2E34A849CA6}">
      <dsp:nvSpPr>
        <dsp:cNvPr id="0" name=""/>
        <dsp:cNvSpPr/>
      </dsp:nvSpPr>
      <dsp:spPr>
        <a:xfrm>
          <a:off x="4494550" y="921331"/>
          <a:ext cx="1386677" cy="3849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97624" y="977700"/>
        <a:ext cx="980529" cy="2721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1E6F8-9CDD-4167-B3EF-05AC85D51828}">
      <dsp:nvSpPr>
        <dsp:cNvPr id="0" name=""/>
        <dsp:cNvSpPr/>
      </dsp:nvSpPr>
      <dsp:spPr>
        <a:xfrm rot="1012626">
          <a:off x="3684620" y="808663"/>
          <a:ext cx="1038196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1038196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EE3A-7D20-4C1F-937B-C86CB9C7A6BF}">
      <dsp:nvSpPr>
        <dsp:cNvPr id="0" name=""/>
        <dsp:cNvSpPr/>
      </dsp:nvSpPr>
      <dsp:spPr>
        <a:xfrm rot="3742958">
          <a:off x="3637060" y="761912"/>
          <a:ext cx="35335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35335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2906DA-5D4F-4EFD-A6E3-DCF64EAD7DC0}">
      <dsp:nvSpPr>
        <dsp:cNvPr id="0" name=""/>
        <dsp:cNvSpPr/>
      </dsp:nvSpPr>
      <dsp:spPr>
        <a:xfrm rot="31696">
          <a:off x="3706962" y="624144"/>
          <a:ext cx="753201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753201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356A37-6260-44BF-8780-12FC6378BB84}">
      <dsp:nvSpPr>
        <dsp:cNvPr id="0" name=""/>
        <dsp:cNvSpPr/>
      </dsp:nvSpPr>
      <dsp:spPr>
        <a:xfrm rot="17425436">
          <a:off x="3603832" y="458791"/>
          <a:ext cx="72470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72470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23D70-9D6D-4ADA-B1F8-C981334BCDC9}">
      <dsp:nvSpPr>
        <dsp:cNvPr id="0" name=""/>
        <dsp:cNvSpPr/>
      </dsp:nvSpPr>
      <dsp:spPr>
        <a:xfrm rot="20615670">
          <a:off x="3688061" y="450956"/>
          <a:ext cx="929269" cy="7921"/>
        </a:xfrm>
        <a:custGeom>
          <a:avLst/>
          <a:gdLst/>
          <a:ahLst/>
          <a:cxnLst/>
          <a:rect l="0" t="0" r="0" b="0"/>
          <a:pathLst>
            <a:path>
              <a:moveTo>
                <a:pt x="0" y="3960"/>
              </a:moveTo>
              <a:lnTo>
                <a:pt x="929269" y="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68602-0D26-42E7-8B87-FC1A99C0E176}">
      <dsp:nvSpPr>
        <dsp:cNvPr id="0" name=""/>
        <dsp:cNvSpPr/>
      </dsp:nvSpPr>
      <dsp:spPr>
        <a:xfrm>
          <a:off x="1784997" y="290149"/>
          <a:ext cx="1342608" cy="5946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C533-B504-43FF-B1E4-8A5103C07FF9}">
      <dsp:nvSpPr>
        <dsp:cNvPr id="0" name=""/>
        <dsp:cNvSpPr/>
      </dsp:nvSpPr>
      <dsp:spPr>
        <a:xfrm>
          <a:off x="4458399" y="-96778"/>
          <a:ext cx="1359811" cy="5230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57539" y="-20183"/>
        <a:ext cx="961531" cy="369834"/>
      </dsp:txXfrm>
    </dsp:sp>
    <dsp:sp modelId="{12779975-C928-4919-8D64-AEA0AFFBA2D8}">
      <dsp:nvSpPr>
        <dsp:cNvPr id="0" name=""/>
        <dsp:cNvSpPr/>
      </dsp:nvSpPr>
      <dsp:spPr>
        <a:xfrm>
          <a:off x="3049593" y="47237"/>
          <a:ext cx="1347926" cy="3826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246992" y="103270"/>
        <a:ext cx="953128" cy="270551"/>
      </dsp:txXfrm>
    </dsp:sp>
    <dsp:sp modelId="{ACDCBCD6-54DB-4CF7-87E4-BA5EC775E93F}">
      <dsp:nvSpPr>
        <dsp:cNvPr id="0" name=""/>
        <dsp:cNvSpPr/>
      </dsp:nvSpPr>
      <dsp:spPr>
        <a:xfrm>
          <a:off x="4459767" y="444681"/>
          <a:ext cx="1387827" cy="3865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63010" y="501294"/>
        <a:ext cx="981341" cy="273354"/>
      </dsp:txXfrm>
    </dsp:sp>
    <dsp:sp modelId="{EFD595D0-FE70-4860-9642-7D31BD28D6AF}">
      <dsp:nvSpPr>
        <dsp:cNvPr id="0" name=""/>
        <dsp:cNvSpPr/>
      </dsp:nvSpPr>
      <dsp:spPr>
        <a:xfrm>
          <a:off x="3085741" y="778975"/>
          <a:ext cx="1368476" cy="4143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3286150" y="839659"/>
        <a:ext cx="967658" cy="293010"/>
      </dsp:txXfrm>
    </dsp:sp>
    <dsp:sp modelId="{A937BE92-D3C7-42FF-9D5F-D2E34A849CA6}">
      <dsp:nvSpPr>
        <dsp:cNvPr id="0" name=""/>
        <dsp:cNvSpPr/>
      </dsp:nvSpPr>
      <dsp:spPr>
        <a:xfrm>
          <a:off x="4494550" y="903270"/>
          <a:ext cx="1386677" cy="4158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lvl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_____________________________</a:t>
          </a:r>
          <a:endParaRPr lang="cs-CZ" sz="500" kern="1200" dirty="0"/>
        </a:p>
      </dsp:txBody>
      <dsp:txXfrm>
        <a:off x="4697624" y="964174"/>
        <a:ext cx="980529" cy="294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235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881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702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980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639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757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669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419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19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638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743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F505C-DD67-4BF3-B57A-FD2631F14792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8276C-AE33-4706-9544-956A6C786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692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18" Type="http://schemas.openxmlformats.org/officeDocument/2006/relationships/diagramLayout" Target="../diagrams/layout9.xml"/><Relationship Id="rId26" Type="http://schemas.microsoft.com/office/2007/relationships/diagramDrawing" Target="../diagrams/drawing10.xml"/><Relationship Id="rId3" Type="http://schemas.openxmlformats.org/officeDocument/2006/relationships/diagramLayout" Target="../diagrams/layout6.xml"/><Relationship Id="rId21" Type="http://schemas.microsoft.com/office/2007/relationships/diagramDrawing" Target="../diagrams/drawing9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17" Type="http://schemas.openxmlformats.org/officeDocument/2006/relationships/diagramData" Target="../diagrams/data9.xml"/><Relationship Id="rId25" Type="http://schemas.openxmlformats.org/officeDocument/2006/relationships/diagramColors" Target="../diagrams/colors10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20" Type="http://schemas.openxmlformats.org/officeDocument/2006/relationships/diagramColors" Target="../diagrams/colors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24" Type="http://schemas.openxmlformats.org/officeDocument/2006/relationships/diagramQuickStyle" Target="../diagrams/quickStyle10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23" Type="http://schemas.openxmlformats.org/officeDocument/2006/relationships/diagramLayout" Target="../diagrams/layout10.xml"/><Relationship Id="rId10" Type="http://schemas.openxmlformats.org/officeDocument/2006/relationships/diagramColors" Target="../diagrams/colors7.xml"/><Relationship Id="rId19" Type="http://schemas.openxmlformats.org/officeDocument/2006/relationships/diagramQuickStyle" Target="../diagrams/quickStyle9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Relationship Id="rId22" Type="http://schemas.openxmlformats.org/officeDocument/2006/relationships/diagramData" Target="../diagrams/data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900" dirty="0"/>
              <a:t>ŠKOLA:	</a:t>
            </a:r>
            <a:r>
              <a:rPr lang="cs-CZ" sz="900" dirty="0" smtClean="0"/>
              <a:t>               Gymnázium</a:t>
            </a:r>
            <a:r>
              <a:rPr lang="cs-CZ" sz="900" dirty="0"/>
              <a:t>, Tanvald, Školní 305, </a:t>
            </a:r>
            <a:r>
              <a:rPr lang="cs-CZ" sz="900" dirty="0" smtClean="0"/>
              <a:t>příspěvková organizace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ČÍSLO PROJEKTU:	</a:t>
            </a:r>
            <a:r>
              <a:rPr lang="cs-CZ" sz="900" dirty="0" smtClean="0"/>
              <a:t>               CZ.1.07/1.5.00/34.0434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PROJEKTU:	</a:t>
            </a:r>
            <a:r>
              <a:rPr lang="cs-CZ" sz="900" dirty="0" smtClean="0"/>
              <a:t>               Šablony </a:t>
            </a:r>
            <a:r>
              <a:rPr lang="cs-CZ" sz="900" dirty="0"/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ŠABLONY:	</a:t>
            </a:r>
            <a:r>
              <a:rPr lang="cs-CZ" sz="900" dirty="0" smtClean="0"/>
              <a:t>               III/2 </a:t>
            </a:r>
            <a:r>
              <a:rPr lang="cs-CZ" sz="900" dirty="0"/>
              <a:t>Inovace a zkvalitnění výuky </a:t>
            </a:r>
            <a:r>
              <a:rPr lang="cs-CZ" sz="900" dirty="0" smtClean="0"/>
              <a:t>prostřednictvím </a:t>
            </a:r>
            <a:r>
              <a:rPr lang="cs-CZ" sz="900" dirty="0"/>
              <a:t>ICT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AUTOR: </a:t>
            </a:r>
            <a:r>
              <a:rPr lang="cs-CZ" sz="900" dirty="0" smtClean="0"/>
              <a:t>                                   Zora </a:t>
            </a:r>
            <a:r>
              <a:rPr lang="cs-CZ" sz="900" dirty="0"/>
              <a:t>Pavlištová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TEMATICKÁ OBLAST</a:t>
            </a:r>
            <a:r>
              <a:rPr lang="cs-CZ" sz="900" dirty="0" smtClean="0"/>
              <a:t>:             Slovní </a:t>
            </a:r>
            <a:r>
              <a:rPr lang="cs-CZ" sz="900" dirty="0"/>
              <a:t>zásoba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 smtClean="0"/>
              <a:t>:                       </a:t>
            </a:r>
            <a:r>
              <a:rPr lang="cs-CZ" sz="900" dirty="0" smtClean="0"/>
              <a:t> </a:t>
            </a:r>
            <a:r>
              <a:rPr lang="cs-CZ" sz="900" dirty="0" err="1" smtClean="0"/>
              <a:t>Tématické</a:t>
            </a:r>
            <a:r>
              <a:rPr lang="cs-CZ" sz="900" dirty="0" smtClean="0"/>
              <a:t> </a:t>
            </a:r>
            <a:r>
              <a:rPr lang="cs-CZ" sz="900" dirty="0"/>
              <a:t>procvičení slovní zásoby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POŘADOVÉ ČÍSLO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19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KÓD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                       </a:t>
            </a:r>
            <a:r>
              <a:rPr lang="cs-CZ" sz="900" dirty="0" smtClean="0"/>
              <a:t> </a:t>
            </a:r>
            <a:r>
              <a:rPr lang="cs-CZ" sz="900" dirty="0" err="1" smtClean="0"/>
              <a:t>ZP_SLOV_ZÁSOBA_19</a:t>
            </a:r>
            <a:endParaRPr lang="cs-CZ" sz="900" dirty="0" smtClean="0"/>
          </a:p>
          <a:p>
            <a:pPr algn="l">
              <a:lnSpc>
                <a:spcPct val="80000"/>
              </a:lnSpc>
            </a:pPr>
            <a:r>
              <a:rPr lang="cs-CZ" sz="900" dirty="0" smtClean="0"/>
              <a:t>DATUM TVORBY:                  </a:t>
            </a:r>
            <a:r>
              <a:rPr lang="cs-CZ" sz="900" dirty="0" smtClean="0"/>
              <a:t> 6.3.2013</a:t>
            </a:r>
            <a:endParaRPr lang="cs-CZ" sz="900" dirty="0" smtClean="0"/>
          </a:p>
          <a:p>
            <a:pPr algn="l">
              <a:lnSpc>
                <a:spcPct val="80000"/>
              </a:lnSpc>
            </a:pPr>
            <a:r>
              <a:rPr lang="cs-CZ" sz="900" dirty="0" smtClean="0"/>
              <a:t>ANOTACE </a:t>
            </a:r>
            <a:r>
              <a:rPr lang="cs-CZ" sz="900" dirty="0"/>
              <a:t>(ROČNÍK</a:t>
            </a:r>
            <a:r>
              <a:rPr lang="cs-CZ" sz="900" dirty="0" smtClean="0"/>
              <a:t>):             </a:t>
            </a:r>
            <a:r>
              <a:rPr lang="cs-CZ" sz="900" dirty="0" smtClean="0"/>
              <a:t>DUM </a:t>
            </a:r>
            <a:r>
              <a:rPr lang="cs-CZ" sz="900" dirty="0" smtClean="0"/>
              <a:t>procvičuje a osvojuje slovní zásobu podle </a:t>
            </a:r>
            <a:r>
              <a:rPr lang="cs-CZ" sz="900" dirty="0" err="1" smtClean="0"/>
              <a:t>tématických</a:t>
            </a:r>
            <a:r>
              <a:rPr lang="cs-CZ" sz="900" dirty="0" smtClean="0"/>
              <a:t> okruhů </a:t>
            </a:r>
            <a:r>
              <a:rPr lang="cs-CZ" sz="900" dirty="0" smtClean="0"/>
              <a:t>roztříděním jídla do kategorií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ovoce, zeleniny, </a:t>
            </a:r>
            <a:r>
              <a:rPr lang="cs-CZ" sz="900" dirty="0" smtClean="0"/>
              <a:t>masa/ryb</a:t>
            </a:r>
            <a:r>
              <a:rPr lang="cs-CZ" sz="900" dirty="0" smtClean="0"/>
              <a:t>, mléčných výrobků a obilnin. </a:t>
            </a: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METODICKÝ POKYN</a:t>
            </a:r>
            <a:r>
              <a:rPr lang="cs-CZ" sz="900" dirty="0" smtClean="0"/>
              <a:t>:             Studenti </a:t>
            </a:r>
            <a:r>
              <a:rPr lang="cs-CZ" sz="900" dirty="0" smtClean="0"/>
              <a:t>se nejdříve </a:t>
            </a:r>
            <a:r>
              <a:rPr lang="cs-CZ" sz="900" dirty="0" smtClean="0"/>
              <a:t>seznámí s 25 slovy </a:t>
            </a:r>
            <a:r>
              <a:rPr lang="cs-CZ" sz="900" dirty="0" err="1" smtClean="0"/>
              <a:t>tématického</a:t>
            </a:r>
            <a:r>
              <a:rPr lang="cs-CZ" sz="900" dirty="0" smtClean="0"/>
              <a:t> okruhu a na následujících snímcích </a:t>
            </a:r>
            <a:r>
              <a:rPr lang="cs-CZ" sz="900" dirty="0" smtClean="0"/>
              <a:t>vybírají </a:t>
            </a:r>
            <a:r>
              <a:rPr lang="cs-CZ" sz="900" dirty="0" smtClean="0"/>
              <a:t>položky </a:t>
            </a:r>
            <a:r>
              <a:rPr lang="cs-CZ" sz="900" dirty="0" smtClean="0"/>
              <a:t>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</a:t>
            </a:r>
            <a:r>
              <a:rPr lang="cs-CZ" sz="900" dirty="0" smtClean="0"/>
              <a:t>pro jednotlivé </a:t>
            </a:r>
            <a:r>
              <a:rPr lang="cs-CZ" sz="900" dirty="0" smtClean="0"/>
              <a:t>kategorie z celého </a:t>
            </a:r>
            <a:r>
              <a:rPr lang="cs-CZ" sz="900" dirty="0" smtClean="0"/>
              <a:t>obsahu </a:t>
            </a:r>
            <a:r>
              <a:rPr lang="cs-CZ" sz="900" dirty="0" smtClean="0"/>
              <a:t>slov. K zápisu lze použít pracovní list na snímku 9.</a:t>
            </a:r>
            <a:endParaRPr lang="cs-CZ" sz="900" dirty="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278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err="1" smtClean="0"/>
              <a:t>Read</a:t>
            </a:r>
            <a:r>
              <a:rPr lang="cs-CZ" dirty="0" smtClean="0"/>
              <a:t> 25 food </a:t>
            </a:r>
            <a:r>
              <a:rPr lang="cs-CZ" dirty="0" err="1" smtClean="0"/>
              <a:t>items</a:t>
            </a:r>
            <a:r>
              <a:rPr lang="cs-CZ" dirty="0" smtClean="0"/>
              <a:t> </a:t>
            </a:r>
            <a:r>
              <a:rPr lang="cs-CZ" dirty="0" err="1" smtClean="0"/>
              <a:t>divided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5 </a:t>
            </a:r>
            <a:r>
              <a:rPr lang="cs-CZ" dirty="0" err="1" smtClean="0"/>
              <a:t>categories</a:t>
            </a:r>
            <a:r>
              <a:rPr lang="cs-CZ" dirty="0" smtClean="0"/>
              <a:t> and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meaning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005064"/>
            <a:ext cx="6400800" cy="1752600"/>
          </a:xfrm>
        </p:spPr>
        <p:txBody>
          <a:bodyPr/>
          <a:lstStyle/>
          <a:p>
            <a:pPr algn="just"/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more </a:t>
            </a:r>
            <a:r>
              <a:rPr lang="cs-CZ" dirty="0" err="1" smtClean="0"/>
              <a:t>word</a:t>
            </a:r>
            <a:r>
              <a:rPr lang="cs-CZ" dirty="0" err="1"/>
              <a:t>s</a:t>
            </a:r>
            <a:r>
              <a:rPr lang="cs-CZ" dirty="0" smtClean="0"/>
              <a:t> to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category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750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Word </a:t>
            </a:r>
            <a:r>
              <a:rPr lang="cs-CZ" dirty="0" err="1" smtClean="0"/>
              <a:t>categories</a:t>
            </a:r>
            <a:r>
              <a:rPr lang="cs-CZ" dirty="0" smtClean="0"/>
              <a:t> - food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700" dirty="0" err="1" smtClean="0"/>
              <a:t>Fruit</a:t>
            </a:r>
            <a:endParaRPr lang="cs-CZ" sz="1700" dirty="0" smtClean="0"/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7030A0"/>
                </a:solidFill>
              </a:rPr>
              <a:t>raspberry</a:t>
            </a:r>
            <a:r>
              <a:rPr lang="cs-CZ" sz="1400" dirty="0" smtClean="0">
                <a:solidFill>
                  <a:srgbClr val="7030A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7030A0"/>
                </a:solidFill>
              </a:rPr>
              <a:t>pear</a:t>
            </a:r>
            <a:r>
              <a:rPr lang="cs-CZ" sz="1400" dirty="0" smtClean="0">
                <a:solidFill>
                  <a:srgbClr val="7030A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7030A0"/>
                </a:solidFill>
              </a:rPr>
              <a:t>plum</a:t>
            </a:r>
            <a:r>
              <a:rPr lang="cs-CZ" sz="1400" dirty="0" smtClean="0">
                <a:solidFill>
                  <a:srgbClr val="7030A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7030A0"/>
                </a:solidFill>
              </a:rPr>
              <a:t>cherry</a:t>
            </a:r>
            <a:r>
              <a:rPr lang="cs-CZ" sz="1400" dirty="0" smtClean="0">
                <a:solidFill>
                  <a:srgbClr val="7030A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7030A0"/>
                </a:solidFill>
              </a:rPr>
              <a:t>pineapple</a:t>
            </a:r>
            <a:endParaRPr lang="cs-CZ" sz="14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r>
              <a:rPr lang="cs-CZ" sz="1700" dirty="0" err="1" smtClean="0"/>
              <a:t>Vegetables</a:t>
            </a:r>
            <a:r>
              <a:rPr lang="cs-CZ" sz="1700" dirty="0" smtClean="0"/>
              <a:t>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rgbClr val="00B050"/>
                </a:solidFill>
              </a:rPr>
              <a:t>celery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50"/>
                </a:solidFill>
              </a:rPr>
              <a:t>pumpkin</a:t>
            </a:r>
            <a:r>
              <a:rPr lang="cs-CZ" sz="1400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50"/>
                </a:solidFill>
              </a:rPr>
              <a:t>beetroot</a:t>
            </a:r>
            <a:r>
              <a:rPr lang="cs-CZ" sz="1400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50"/>
                </a:solidFill>
              </a:rPr>
              <a:t>cauliflower</a:t>
            </a:r>
            <a:r>
              <a:rPr lang="cs-CZ" sz="1400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50"/>
                </a:solidFill>
              </a:rPr>
              <a:t>cucumber</a:t>
            </a:r>
            <a:endParaRPr lang="cs-CZ" sz="14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700" dirty="0" err="1" smtClean="0"/>
              <a:t>Meat</a:t>
            </a:r>
            <a:r>
              <a:rPr lang="cs-CZ" sz="1700" dirty="0" smtClean="0"/>
              <a:t>/</a:t>
            </a:r>
            <a:r>
              <a:rPr lang="cs-CZ" sz="1700" dirty="0" err="1" smtClean="0"/>
              <a:t>Fish</a:t>
            </a:r>
            <a:r>
              <a:rPr lang="cs-CZ" sz="17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C00000"/>
                </a:solidFill>
              </a:rPr>
              <a:t>salmon</a:t>
            </a:r>
            <a:r>
              <a:rPr lang="cs-CZ" sz="14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C00000"/>
                </a:solidFill>
              </a:rPr>
              <a:t>sausage</a:t>
            </a:r>
            <a:r>
              <a:rPr lang="cs-CZ" sz="14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C00000"/>
                </a:solidFill>
              </a:rPr>
              <a:t>pork</a:t>
            </a:r>
            <a:endParaRPr lang="cs-CZ" sz="1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C00000"/>
                </a:solidFill>
              </a:rPr>
              <a:t>carp</a:t>
            </a:r>
            <a:r>
              <a:rPr lang="cs-CZ" sz="14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C00000"/>
                </a:solidFill>
              </a:rPr>
              <a:t>lamb</a:t>
            </a:r>
            <a:endParaRPr lang="cs-CZ" sz="1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700" dirty="0" err="1" smtClean="0"/>
              <a:t>Dairy</a:t>
            </a:r>
            <a:r>
              <a:rPr lang="cs-CZ" sz="1700" dirty="0" smtClean="0"/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F0"/>
                </a:solidFill>
              </a:rPr>
              <a:t>butter</a:t>
            </a:r>
            <a:r>
              <a:rPr lang="cs-CZ" sz="1400" dirty="0" smtClean="0">
                <a:solidFill>
                  <a:srgbClr val="00B0F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F0"/>
                </a:solidFill>
              </a:rPr>
              <a:t>curd</a:t>
            </a:r>
            <a:r>
              <a:rPr lang="cs-CZ" sz="1400" dirty="0" smtClean="0">
                <a:solidFill>
                  <a:srgbClr val="00B0F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F0"/>
                </a:solidFill>
              </a:rPr>
              <a:t>cream</a:t>
            </a:r>
            <a:r>
              <a:rPr lang="cs-CZ" sz="1400" dirty="0" smtClean="0">
                <a:solidFill>
                  <a:srgbClr val="00B0F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rgbClr val="00B0F0"/>
                </a:solidFill>
              </a:rPr>
              <a:t>egg</a:t>
            </a:r>
            <a:r>
              <a:rPr lang="cs-CZ" sz="1400" dirty="0" smtClean="0">
                <a:solidFill>
                  <a:srgbClr val="00B0F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rgbClr val="00B0F0"/>
                </a:solidFill>
              </a:rPr>
              <a:t>cheese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700" dirty="0" err="1" smtClean="0"/>
              <a:t>Cereals</a:t>
            </a:r>
            <a:r>
              <a:rPr lang="cs-CZ" sz="1700" dirty="0" smtClean="0"/>
              <a:t>/Grain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</a:rPr>
              <a:t>wheat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</a:rPr>
              <a:t>rice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</a:rPr>
              <a:t>oat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</a:rPr>
              <a:t>flakes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</a:rPr>
              <a:t>corn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</a:rPr>
              <a:t>barley</a:t>
            </a:r>
            <a:endParaRPr lang="cs-CZ" sz="1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15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191010429"/>
              </p:ext>
            </p:extLst>
          </p:nvPr>
        </p:nvGraphicFramePr>
        <p:xfrm>
          <a:off x="467544" y="332656"/>
          <a:ext cx="8229600" cy="23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err="1"/>
              <a:t>c</a:t>
            </a:r>
            <a:r>
              <a:rPr lang="cs-CZ" sz="4000" dirty="0" err="1" smtClean="0"/>
              <a:t>ucumber</a:t>
            </a:r>
            <a:r>
              <a:rPr lang="cs-CZ" sz="4000" dirty="0" smtClean="0"/>
              <a:t>   </a:t>
            </a:r>
            <a:r>
              <a:rPr lang="cs-CZ" sz="4000" dirty="0" err="1" smtClean="0"/>
              <a:t>pork</a:t>
            </a:r>
            <a:r>
              <a:rPr lang="cs-CZ" sz="4000" dirty="0" smtClean="0"/>
              <a:t>   </a:t>
            </a:r>
            <a:r>
              <a:rPr lang="cs-CZ" sz="4000" dirty="0" err="1" smtClean="0"/>
              <a:t>egg</a:t>
            </a:r>
            <a:r>
              <a:rPr lang="cs-CZ" sz="4000" dirty="0" smtClean="0"/>
              <a:t>   </a:t>
            </a:r>
            <a:r>
              <a:rPr lang="cs-CZ" sz="4000" dirty="0" err="1" smtClean="0"/>
              <a:t>pumpkin</a:t>
            </a:r>
            <a:r>
              <a:rPr lang="cs-CZ" sz="4000" dirty="0" smtClean="0"/>
              <a:t>       </a:t>
            </a:r>
            <a:r>
              <a:rPr lang="cs-CZ" sz="4000" dirty="0" err="1" smtClean="0"/>
              <a:t>oat</a:t>
            </a:r>
            <a:r>
              <a:rPr lang="cs-CZ" sz="4000" dirty="0" smtClean="0"/>
              <a:t> </a:t>
            </a:r>
            <a:r>
              <a:rPr lang="cs-CZ" sz="4000" dirty="0" err="1" smtClean="0"/>
              <a:t>flakes</a:t>
            </a: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 err="1" smtClean="0"/>
              <a:t>raspberry</a:t>
            </a:r>
            <a:r>
              <a:rPr lang="cs-CZ" sz="4000" dirty="0" smtClean="0"/>
              <a:t>   </a:t>
            </a:r>
            <a:r>
              <a:rPr lang="cs-CZ" sz="4000" dirty="0" err="1" smtClean="0"/>
              <a:t>salmon</a:t>
            </a:r>
            <a:r>
              <a:rPr lang="cs-CZ" sz="4000" dirty="0" smtClean="0"/>
              <a:t>   </a:t>
            </a:r>
            <a:r>
              <a:rPr lang="cs-CZ" sz="4000" dirty="0" err="1" smtClean="0"/>
              <a:t>wheat</a:t>
            </a:r>
            <a:r>
              <a:rPr lang="cs-CZ" sz="4000" dirty="0" smtClean="0"/>
              <a:t>  celery   </a:t>
            </a:r>
            <a:r>
              <a:rPr lang="cs-CZ" sz="4000" dirty="0" err="1" smtClean="0"/>
              <a:t>curd</a:t>
            </a:r>
            <a:r>
              <a:rPr lang="cs-CZ" sz="4000" dirty="0" smtClean="0"/>
              <a:t>   </a:t>
            </a:r>
            <a:r>
              <a:rPr lang="cs-CZ" sz="4000" dirty="0" err="1" smtClean="0"/>
              <a:t>beetroot</a:t>
            </a:r>
            <a:r>
              <a:rPr lang="cs-CZ" sz="4000" dirty="0" smtClean="0"/>
              <a:t>   </a:t>
            </a:r>
            <a:r>
              <a:rPr lang="cs-CZ" sz="4000" dirty="0" err="1" smtClean="0"/>
              <a:t>corn</a:t>
            </a:r>
            <a:r>
              <a:rPr lang="cs-CZ" sz="4000" dirty="0" smtClean="0"/>
              <a:t>   cheese  </a:t>
            </a:r>
            <a:r>
              <a:rPr lang="cs-CZ" sz="4000" dirty="0" err="1" smtClean="0"/>
              <a:t>plum</a:t>
            </a:r>
            <a:r>
              <a:rPr lang="cs-CZ" sz="4000" dirty="0" smtClean="0"/>
              <a:t>   </a:t>
            </a:r>
            <a:r>
              <a:rPr lang="cs-CZ" sz="4000" dirty="0" err="1" smtClean="0"/>
              <a:t>cauliflower</a:t>
            </a:r>
            <a:r>
              <a:rPr lang="cs-CZ" sz="4000" dirty="0" smtClean="0"/>
              <a:t>   </a:t>
            </a:r>
            <a:r>
              <a:rPr lang="cs-CZ" sz="4000" dirty="0" err="1" smtClean="0"/>
              <a:t>lamb</a:t>
            </a:r>
            <a:r>
              <a:rPr lang="cs-CZ" sz="4000" dirty="0" smtClean="0"/>
              <a:t>   </a:t>
            </a:r>
            <a:r>
              <a:rPr lang="cs-CZ" sz="4000" dirty="0" err="1" smtClean="0"/>
              <a:t>pineapple</a:t>
            </a:r>
            <a:r>
              <a:rPr lang="cs-CZ" sz="4000" dirty="0" smtClean="0"/>
              <a:t>  </a:t>
            </a:r>
            <a:r>
              <a:rPr lang="cs-CZ" sz="4000" dirty="0" err="1" smtClean="0"/>
              <a:t>cream</a:t>
            </a:r>
            <a:r>
              <a:rPr lang="cs-CZ" sz="4000" dirty="0" smtClean="0"/>
              <a:t>   </a:t>
            </a:r>
            <a:r>
              <a:rPr lang="cs-CZ" sz="4000" dirty="0" err="1" smtClean="0"/>
              <a:t>barley</a:t>
            </a:r>
            <a:r>
              <a:rPr lang="cs-CZ" sz="4000" dirty="0" smtClean="0"/>
              <a:t>   </a:t>
            </a:r>
            <a:r>
              <a:rPr lang="cs-CZ" sz="4000" dirty="0" err="1" smtClean="0"/>
              <a:t>sausage</a:t>
            </a:r>
            <a:r>
              <a:rPr lang="cs-CZ" sz="4000" dirty="0" smtClean="0"/>
              <a:t>   </a:t>
            </a:r>
            <a:r>
              <a:rPr lang="cs-CZ" sz="4000" dirty="0" err="1" smtClean="0"/>
              <a:t>cherry</a:t>
            </a:r>
            <a:r>
              <a:rPr lang="cs-CZ" sz="4000" dirty="0" smtClean="0"/>
              <a:t>   </a:t>
            </a:r>
            <a:r>
              <a:rPr lang="cs-CZ" sz="4000" dirty="0" err="1" smtClean="0"/>
              <a:t>rice</a:t>
            </a:r>
            <a:r>
              <a:rPr lang="cs-CZ" sz="4000" dirty="0" smtClean="0"/>
              <a:t>  </a:t>
            </a:r>
            <a:r>
              <a:rPr lang="cs-CZ" sz="4000" dirty="0" err="1" smtClean="0"/>
              <a:t>pear</a:t>
            </a:r>
            <a:r>
              <a:rPr lang="cs-CZ" sz="4000" dirty="0" smtClean="0"/>
              <a:t>  </a:t>
            </a:r>
            <a:r>
              <a:rPr lang="cs-CZ" sz="4000" dirty="0" err="1" smtClean="0"/>
              <a:t>butter</a:t>
            </a:r>
            <a:r>
              <a:rPr lang="cs-CZ" sz="4000" dirty="0" smtClean="0"/>
              <a:t>   </a:t>
            </a:r>
            <a:r>
              <a:rPr lang="cs-CZ" sz="4000" dirty="0" err="1" smtClean="0"/>
              <a:t>carp</a:t>
            </a:r>
            <a:r>
              <a:rPr lang="cs-CZ" sz="4000" dirty="0" smtClean="0"/>
              <a:t>         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7308" y="1233625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Dairy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87486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527750005"/>
              </p:ext>
            </p:extLst>
          </p:nvPr>
        </p:nvGraphicFramePr>
        <p:xfrm>
          <a:off x="467544" y="332656"/>
          <a:ext cx="8229600" cy="23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err="1"/>
              <a:t>c</a:t>
            </a:r>
            <a:r>
              <a:rPr lang="cs-CZ" sz="4000" dirty="0" err="1" smtClean="0"/>
              <a:t>ucumber</a:t>
            </a:r>
            <a:r>
              <a:rPr lang="cs-CZ" sz="4000" dirty="0" smtClean="0"/>
              <a:t>   </a:t>
            </a:r>
            <a:r>
              <a:rPr lang="cs-CZ" sz="4000" dirty="0" err="1" smtClean="0"/>
              <a:t>pork</a:t>
            </a:r>
            <a:r>
              <a:rPr lang="cs-CZ" sz="4000" dirty="0" smtClean="0"/>
              <a:t>   </a:t>
            </a:r>
            <a:r>
              <a:rPr lang="cs-CZ" sz="4000" dirty="0" err="1" smtClean="0"/>
              <a:t>egg</a:t>
            </a:r>
            <a:r>
              <a:rPr lang="cs-CZ" sz="4000" dirty="0" smtClean="0"/>
              <a:t>   </a:t>
            </a:r>
            <a:r>
              <a:rPr lang="cs-CZ" sz="4000" dirty="0" err="1" smtClean="0"/>
              <a:t>pumpkin</a:t>
            </a:r>
            <a:r>
              <a:rPr lang="cs-CZ" sz="4000" dirty="0" smtClean="0"/>
              <a:t>       </a:t>
            </a:r>
            <a:r>
              <a:rPr lang="cs-CZ" sz="4000" dirty="0" err="1" smtClean="0"/>
              <a:t>oat</a:t>
            </a:r>
            <a:r>
              <a:rPr lang="cs-CZ" sz="4000" dirty="0" smtClean="0"/>
              <a:t> </a:t>
            </a:r>
            <a:r>
              <a:rPr lang="cs-CZ" sz="4000" dirty="0" err="1" smtClean="0"/>
              <a:t>flakes</a:t>
            </a: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 err="1" smtClean="0"/>
              <a:t>raspberry</a:t>
            </a:r>
            <a:r>
              <a:rPr lang="cs-CZ" sz="4000" dirty="0" smtClean="0"/>
              <a:t>   </a:t>
            </a:r>
            <a:r>
              <a:rPr lang="cs-CZ" sz="4000" dirty="0" err="1" smtClean="0"/>
              <a:t>salmon</a:t>
            </a:r>
            <a:r>
              <a:rPr lang="cs-CZ" sz="4000" dirty="0" smtClean="0"/>
              <a:t>   </a:t>
            </a:r>
            <a:r>
              <a:rPr lang="cs-CZ" sz="4000" dirty="0" err="1" smtClean="0"/>
              <a:t>wheat</a:t>
            </a:r>
            <a:r>
              <a:rPr lang="cs-CZ" sz="4000" dirty="0" smtClean="0"/>
              <a:t>  celery   </a:t>
            </a:r>
            <a:r>
              <a:rPr lang="cs-CZ" sz="4000" dirty="0" err="1" smtClean="0"/>
              <a:t>curd</a:t>
            </a:r>
            <a:r>
              <a:rPr lang="cs-CZ" sz="4000" dirty="0" smtClean="0"/>
              <a:t>   </a:t>
            </a:r>
            <a:r>
              <a:rPr lang="cs-CZ" sz="4000" dirty="0" err="1" smtClean="0"/>
              <a:t>beetroot</a:t>
            </a:r>
            <a:r>
              <a:rPr lang="cs-CZ" sz="4000" dirty="0" smtClean="0"/>
              <a:t>   </a:t>
            </a:r>
            <a:r>
              <a:rPr lang="cs-CZ" sz="4000" dirty="0" err="1" smtClean="0"/>
              <a:t>corn</a:t>
            </a:r>
            <a:r>
              <a:rPr lang="cs-CZ" sz="4000" dirty="0" smtClean="0"/>
              <a:t>   cheese  </a:t>
            </a:r>
            <a:r>
              <a:rPr lang="cs-CZ" sz="4000" dirty="0" err="1" smtClean="0"/>
              <a:t>plum</a:t>
            </a:r>
            <a:r>
              <a:rPr lang="cs-CZ" sz="4000" dirty="0" smtClean="0"/>
              <a:t>   </a:t>
            </a:r>
            <a:r>
              <a:rPr lang="cs-CZ" sz="4000" dirty="0" err="1" smtClean="0"/>
              <a:t>cauliflower</a:t>
            </a:r>
            <a:r>
              <a:rPr lang="cs-CZ" sz="4000" dirty="0" smtClean="0"/>
              <a:t>   </a:t>
            </a:r>
            <a:r>
              <a:rPr lang="cs-CZ" sz="4000" dirty="0" err="1" smtClean="0"/>
              <a:t>lamb</a:t>
            </a:r>
            <a:r>
              <a:rPr lang="cs-CZ" sz="4000" dirty="0" smtClean="0"/>
              <a:t>   </a:t>
            </a:r>
            <a:r>
              <a:rPr lang="cs-CZ" sz="4000" dirty="0" err="1" smtClean="0"/>
              <a:t>pineapple</a:t>
            </a:r>
            <a:r>
              <a:rPr lang="cs-CZ" sz="4000" dirty="0" smtClean="0"/>
              <a:t>  </a:t>
            </a:r>
            <a:r>
              <a:rPr lang="cs-CZ" sz="4000" dirty="0" err="1" smtClean="0"/>
              <a:t>cream</a:t>
            </a:r>
            <a:r>
              <a:rPr lang="cs-CZ" sz="4000" dirty="0" smtClean="0"/>
              <a:t>   </a:t>
            </a:r>
            <a:r>
              <a:rPr lang="cs-CZ" sz="4000" dirty="0" err="1" smtClean="0"/>
              <a:t>barley</a:t>
            </a:r>
            <a:r>
              <a:rPr lang="cs-CZ" sz="4000" dirty="0" smtClean="0"/>
              <a:t>   </a:t>
            </a:r>
            <a:r>
              <a:rPr lang="cs-CZ" sz="4000" dirty="0" err="1" smtClean="0"/>
              <a:t>sausage</a:t>
            </a:r>
            <a:r>
              <a:rPr lang="cs-CZ" sz="4000" dirty="0" smtClean="0"/>
              <a:t>   </a:t>
            </a:r>
            <a:r>
              <a:rPr lang="cs-CZ" sz="4000" dirty="0" err="1" smtClean="0"/>
              <a:t>cherry</a:t>
            </a:r>
            <a:r>
              <a:rPr lang="cs-CZ" sz="4000" dirty="0" smtClean="0"/>
              <a:t>   </a:t>
            </a:r>
            <a:r>
              <a:rPr lang="cs-CZ" sz="4000" dirty="0" err="1" smtClean="0"/>
              <a:t>rice</a:t>
            </a:r>
            <a:r>
              <a:rPr lang="cs-CZ" sz="4000" dirty="0" smtClean="0"/>
              <a:t>  </a:t>
            </a:r>
            <a:r>
              <a:rPr lang="cs-CZ" sz="4000" dirty="0" err="1" smtClean="0"/>
              <a:t>pear</a:t>
            </a:r>
            <a:r>
              <a:rPr lang="cs-CZ" sz="4000" dirty="0" smtClean="0"/>
              <a:t>  </a:t>
            </a:r>
            <a:r>
              <a:rPr lang="cs-CZ" sz="4000" dirty="0" err="1" smtClean="0"/>
              <a:t>butter</a:t>
            </a:r>
            <a:r>
              <a:rPr lang="cs-CZ" sz="4000" dirty="0" smtClean="0"/>
              <a:t>   </a:t>
            </a:r>
            <a:r>
              <a:rPr lang="cs-CZ" sz="4000" dirty="0" err="1" smtClean="0"/>
              <a:t>carp</a:t>
            </a:r>
            <a:r>
              <a:rPr lang="cs-CZ" sz="4000" dirty="0" smtClean="0"/>
              <a:t>         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1233623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Vegetables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225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633923830"/>
              </p:ext>
            </p:extLst>
          </p:nvPr>
        </p:nvGraphicFramePr>
        <p:xfrm>
          <a:off x="467544" y="332656"/>
          <a:ext cx="8229600" cy="23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err="1"/>
              <a:t>c</a:t>
            </a:r>
            <a:r>
              <a:rPr lang="cs-CZ" sz="4000" dirty="0" err="1" smtClean="0"/>
              <a:t>ucumber</a:t>
            </a:r>
            <a:r>
              <a:rPr lang="cs-CZ" sz="4000" dirty="0" smtClean="0"/>
              <a:t>   </a:t>
            </a:r>
            <a:r>
              <a:rPr lang="cs-CZ" sz="4000" dirty="0" err="1" smtClean="0"/>
              <a:t>pork</a:t>
            </a:r>
            <a:r>
              <a:rPr lang="cs-CZ" sz="4000" dirty="0" smtClean="0"/>
              <a:t>   </a:t>
            </a:r>
            <a:r>
              <a:rPr lang="cs-CZ" sz="4000" dirty="0" err="1" smtClean="0"/>
              <a:t>egg</a:t>
            </a:r>
            <a:r>
              <a:rPr lang="cs-CZ" sz="4000" dirty="0" smtClean="0"/>
              <a:t>   </a:t>
            </a:r>
            <a:r>
              <a:rPr lang="cs-CZ" sz="4000" dirty="0" err="1" smtClean="0"/>
              <a:t>pumpkin</a:t>
            </a:r>
            <a:r>
              <a:rPr lang="cs-CZ" sz="4000" dirty="0" smtClean="0"/>
              <a:t>       </a:t>
            </a:r>
            <a:r>
              <a:rPr lang="cs-CZ" sz="4000" dirty="0" err="1" smtClean="0"/>
              <a:t>oat</a:t>
            </a:r>
            <a:r>
              <a:rPr lang="cs-CZ" sz="4000" dirty="0" smtClean="0"/>
              <a:t> </a:t>
            </a:r>
            <a:r>
              <a:rPr lang="cs-CZ" sz="4000" dirty="0" err="1" smtClean="0"/>
              <a:t>flakes</a:t>
            </a: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 err="1" smtClean="0"/>
              <a:t>raspberry</a:t>
            </a:r>
            <a:r>
              <a:rPr lang="cs-CZ" sz="4000" dirty="0" smtClean="0"/>
              <a:t>   </a:t>
            </a:r>
            <a:r>
              <a:rPr lang="cs-CZ" sz="4000" dirty="0" err="1" smtClean="0"/>
              <a:t>salmon</a:t>
            </a:r>
            <a:r>
              <a:rPr lang="cs-CZ" sz="4000" dirty="0" smtClean="0"/>
              <a:t>   </a:t>
            </a:r>
            <a:r>
              <a:rPr lang="cs-CZ" sz="4000" dirty="0" err="1" smtClean="0"/>
              <a:t>wheat</a:t>
            </a:r>
            <a:r>
              <a:rPr lang="cs-CZ" sz="4000" dirty="0" smtClean="0"/>
              <a:t>  celery   </a:t>
            </a:r>
            <a:r>
              <a:rPr lang="cs-CZ" sz="4000" dirty="0" err="1" smtClean="0"/>
              <a:t>curd</a:t>
            </a:r>
            <a:r>
              <a:rPr lang="cs-CZ" sz="4000" dirty="0" smtClean="0"/>
              <a:t>   </a:t>
            </a:r>
            <a:r>
              <a:rPr lang="cs-CZ" sz="4000" dirty="0" err="1" smtClean="0"/>
              <a:t>beetroot</a:t>
            </a:r>
            <a:r>
              <a:rPr lang="cs-CZ" sz="4000" dirty="0" smtClean="0"/>
              <a:t>   </a:t>
            </a:r>
            <a:r>
              <a:rPr lang="cs-CZ" sz="4000" dirty="0" err="1" smtClean="0"/>
              <a:t>corn</a:t>
            </a:r>
            <a:r>
              <a:rPr lang="cs-CZ" sz="4000" dirty="0" smtClean="0"/>
              <a:t>   cheese  </a:t>
            </a:r>
            <a:r>
              <a:rPr lang="cs-CZ" sz="4000" dirty="0" err="1" smtClean="0"/>
              <a:t>plum</a:t>
            </a:r>
            <a:r>
              <a:rPr lang="cs-CZ" sz="4000" dirty="0" smtClean="0"/>
              <a:t>   </a:t>
            </a:r>
            <a:r>
              <a:rPr lang="cs-CZ" sz="4000" dirty="0" err="1" smtClean="0"/>
              <a:t>cauliflower</a:t>
            </a:r>
            <a:r>
              <a:rPr lang="cs-CZ" sz="4000" dirty="0" smtClean="0"/>
              <a:t>   </a:t>
            </a:r>
            <a:r>
              <a:rPr lang="cs-CZ" sz="4000" dirty="0" err="1" smtClean="0"/>
              <a:t>lamb</a:t>
            </a:r>
            <a:r>
              <a:rPr lang="cs-CZ" sz="4000" dirty="0" smtClean="0"/>
              <a:t>   </a:t>
            </a:r>
            <a:r>
              <a:rPr lang="cs-CZ" sz="4000" dirty="0" err="1" smtClean="0"/>
              <a:t>pineapple</a:t>
            </a:r>
            <a:r>
              <a:rPr lang="cs-CZ" sz="4000" dirty="0" smtClean="0"/>
              <a:t>  </a:t>
            </a:r>
            <a:r>
              <a:rPr lang="cs-CZ" sz="4000" dirty="0" err="1" smtClean="0"/>
              <a:t>cream</a:t>
            </a:r>
            <a:r>
              <a:rPr lang="cs-CZ" sz="4000" dirty="0" smtClean="0"/>
              <a:t>   </a:t>
            </a:r>
            <a:r>
              <a:rPr lang="cs-CZ" sz="4000" dirty="0" err="1" smtClean="0"/>
              <a:t>barley</a:t>
            </a:r>
            <a:r>
              <a:rPr lang="cs-CZ" sz="4000" dirty="0" smtClean="0"/>
              <a:t>   </a:t>
            </a:r>
            <a:r>
              <a:rPr lang="cs-CZ" sz="4000" dirty="0" err="1" smtClean="0"/>
              <a:t>sausage</a:t>
            </a:r>
            <a:r>
              <a:rPr lang="cs-CZ" sz="4000" dirty="0" smtClean="0"/>
              <a:t>   </a:t>
            </a:r>
            <a:r>
              <a:rPr lang="cs-CZ" sz="4000" dirty="0" err="1" smtClean="0"/>
              <a:t>cherry</a:t>
            </a:r>
            <a:r>
              <a:rPr lang="cs-CZ" sz="4000" dirty="0" smtClean="0"/>
              <a:t>   </a:t>
            </a:r>
            <a:r>
              <a:rPr lang="cs-CZ" sz="4000" dirty="0" err="1" smtClean="0"/>
              <a:t>rice</a:t>
            </a:r>
            <a:r>
              <a:rPr lang="cs-CZ" sz="4000" dirty="0" smtClean="0"/>
              <a:t>  </a:t>
            </a:r>
            <a:r>
              <a:rPr lang="cs-CZ" sz="4000" dirty="0" err="1" smtClean="0"/>
              <a:t>pear</a:t>
            </a:r>
            <a:r>
              <a:rPr lang="cs-CZ" sz="4000" dirty="0" smtClean="0"/>
              <a:t>  </a:t>
            </a:r>
            <a:r>
              <a:rPr lang="cs-CZ" sz="4000" dirty="0" err="1" smtClean="0"/>
              <a:t>butter</a:t>
            </a:r>
            <a:r>
              <a:rPr lang="cs-CZ" sz="4000" dirty="0" smtClean="0"/>
              <a:t>   </a:t>
            </a:r>
            <a:r>
              <a:rPr lang="cs-CZ" sz="4000" dirty="0" err="1" smtClean="0"/>
              <a:t>carp</a:t>
            </a:r>
            <a:r>
              <a:rPr lang="cs-CZ" sz="4000" dirty="0" smtClean="0"/>
              <a:t>         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233623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Cereals</a:t>
            </a:r>
            <a:r>
              <a:rPr lang="cs-CZ" sz="3200" dirty="0" smtClean="0"/>
              <a:t>/</a:t>
            </a:r>
            <a:r>
              <a:rPr lang="cs-CZ" sz="3200" dirty="0" err="1" smtClean="0"/>
              <a:t>Grains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2676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308488409"/>
              </p:ext>
            </p:extLst>
          </p:nvPr>
        </p:nvGraphicFramePr>
        <p:xfrm>
          <a:off x="467544" y="332656"/>
          <a:ext cx="8229600" cy="23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err="1"/>
              <a:t>c</a:t>
            </a:r>
            <a:r>
              <a:rPr lang="cs-CZ" sz="4000" dirty="0" err="1" smtClean="0"/>
              <a:t>ucumber</a:t>
            </a:r>
            <a:r>
              <a:rPr lang="cs-CZ" sz="4000" dirty="0" smtClean="0"/>
              <a:t>   </a:t>
            </a:r>
            <a:r>
              <a:rPr lang="cs-CZ" sz="4000" dirty="0" err="1" smtClean="0"/>
              <a:t>pork</a:t>
            </a:r>
            <a:r>
              <a:rPr lang="cs-CZ" sz="4000" dirty="0" smtClean="0"/>
              <a:t>   </a:t>
            </a:r>
            <a:r>
              <a:rPr lang="cs-CZ" sz="4000" dirty="0" err="1" smtClean="0"/>
              <a:t>egg</a:t>
            </a:r>
            <a:r>
              <a:rPr lang="cs-CZ" sz="4000" dirty="0" smtClean="0"/>
              <a:t>   </a:t>
            </a:r>
            <a:r>
              <a:rPr lang="cs-CZ" sz="4000" dirty="0" err="1" smtClean="0"/>
              <a:t>pumpkin</a:t>
            </a:r>
            <a:r>
              <a:rPr lang="cs-CZ" sz="4000" dirty="0" smtClean="0"/>
              <a:t>       </a:t>
            </a:r>
            <a:r>
              <a:rPr lang="cs-CZ" sz="4000" dirty="0" err="1" smtClean="0"/>
              <a:t>oat</a:t>
            </a:r>
            <a:r>
              <a:rPr lang="cs-CZ" sz="4000" dirty="0" smtClean="0"/>
              <a:t> </a:t>
            </a:r>
            <a:r>
              <a:rPr lang="cs-CZ" sz="4000" dirty="0" err="1" smtClean="0"/>
              <a:t>flakes</a:t>
            </a: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 err="1" smtClean="0"/>
              <a:t>raspberry</a:t>
            </a:r>
            <a:r>
              <a:rPr lang="cs-CZ" sz="4000" dirty="0" smtClean="0"/>
              <a:t>   </a:t>
            </a:r>
            <a:r>
              <a:rPr lang="cs-CZ" sz="4000" dirty="0" err="1" smtClean="0"/>
              <a:t>salmon</a:t>
            </a:r>
            <a:r>
              <a:rPr lang="cs-CZ" sz="4000" dirty="0" smtClean="0"/>
              <a:t>   </a:t>
            </a:r>
            <a:r>
              <a:rPr lang="cs-CZ" sz="4000" dirty="0" err="1" smtClean="0"/>
              <a:t>wheat</a:t>
            </a:r>
            <a:r>
              <a:rPr lang="cs-CZ" sz="4000" dirty="0" smtClean="0"/>
              <a:t>  celery   </a:t>
            </a:r>
            <a:r>
              <a:rPr lang="cs-CZ" sz="4000" dirty="0" err="1" smtClean="0"/>
              <a:t>curd</a:t>
            </a:r>
            <a:r>
              <a:rPr lang="cs-CZ" sz="4000" dirty="0" smtClean="0"/>
              <a:t>   </a:t>
            </a:r>
            <a:r>
              <a:rPr lang="cs-CZ" sz="4000" dirty="0" err="1" smtClean="0"/>
              <a:t>beetroot</a:t>
            </a:r>
            <a:r>
              <a:rPr lang="cs-CZ" sz="4000" dirty="0" smtClean="0"/>
              <a:t>   </a:t>
            </a:r>
            <a:r>
              <a:rPr lang="cs-CZ" sz="4000" dirty="0" err="1" smtClean="0"/>
              <a:t>corn</a:t>
            </a:r>
            <a:r>
              <a:rPr lang="cs-CZ" sz="4000" dirty="0" smtClean="0"/>
              <a:t>   cheese  </a:t>
            </a:r>
            <a:r>
              <a:rPr lang="cs-CZ" sz="4000" dirty="0" err="1" smtClean="0"/>
              <a:t>plum</a:t>
            </a:r>
            <a:r>
              <a:rPr lang="cs-CZ" sz="4000" dirty="0" smtClean="0"/>
              <a:t>   </a:t>
            </a:r>
            <a:r>
              <a:rPr lang="cs-CZ" sz="4000" dirty="0" err="1" smtClean="0"/>
              <a:t>cauliflower</a:t>
            </a:r>
            <a:r>
              <a:rPr lang="cs-CZ" sz="4000" dirty="0" smtClean="0"/>
              <a:t>   </a:t>
            </a:r>
            <a:r>
              <a:rPr lang="cs-CZ" sz="4000" dirty="0" err="1" smtClean="0"/>
              <a:t>lamb</a:t>
            </a:r>
            <a:r>
              <a:rPr lang="cs-CZ" sz="4000" dirty="0" smtClean="0"/>
              <a:t>   </a:t>
            </a:r>
            <a:r>
              <a:rPr lang="cs-CZ" sz="4000" dirty="0" err="1" smtClean="0"/>
              <a:t>pineapple</a:t>
            </a:r>
            <a:r>
              <a:rPr lang="cs-CZ" sz="4000" dirty="0" smtClean="0"/>
              <a:t>  </a:t>
            </a:r>
            <a:r>
              <a:rPr lang="cs-CZ" sz="4000" dirty="0" err="1" smtClean="0"/>
              <a:t>cream</a:t>
            </a:r>
            <a:r>
              <a:rPr lang="cs-CZ" sz="4000" dirty="0" smtClean="0"/>
              <a:t>   </a:t>
            </a:r>
            <a:r>
              <a:rPr lang="cs-CZ" sz="4000" dirty="0" err="1" smtClean="0"/>
              <a:t>barley</a:t>
            </a:r>
            <a:r>
              <a:rPr lang="cs-CZ" sz="4000" dirty="0" smtClean="0"/>
              <a:t>   </a:t>
            </a:r>
            <a:r>
              <a:rPr lang="cs-CZ" sz="4000" dirty="0" err="1" smtClean="0"/>
              <a:t>sausage</a:t>
            </a:r>
            <a:r>
              <a:rPr lang="cs-CZ" sz="4000" dirty="0" smtClean="0"/>
              <a:t>   </a:t>
            </a:r>
            <a:r>
              <a:rPr lang="cs-CZ" sz="4000" dirty="0" err="1" smtClean="0"/>
              <a:t>cherry</a:t>
            </a:r>
            <a:r>
              <a:rPr lang="cs-CZ" sz="4000" dirty="0" smtClean="0"/>
              <a:t>   </a:t>
            </a:r>
            <a:r>
              <a:rPr lang="cs-CZ" sz="4000" dirty="0" err="1" smtClean="0"/>
              <a:t>rice</a:t>
            </a:r>
            <a:r>
              <a:rPr lang="cs-CZ" sz="4000" dirty="0" smtClean="0"/>
              <a:t>  </a:t>
            </a:r>
            <a:r>
              <a:rPr lang="cs-CZ" sz="4000" dirty="0" err="1" smtClean="0"/>
              <a:t>pear</a:t>
            </a:r>
            <a:r>
              <a:rPr lang="cs-CZ" sz="4000" dirty="0" smtClean="0"/>
              <a:t>  </a:t>
            </a:r>
            <a:r>
              <a:rPr lang="cs-CZ" sz="4000" dirty="0" err="1" smtClean="0"/>
              <a:t>butter</a:t>
            </a:r>
            <a:r>
              <a:rPr lang="cs-CZ" sz="4000" dirty="0" smtClean="0"/>
              <a:t>   </a:t>
            </a:r>
            <a:r>
              <a:rPr lang="cs-CZ" sz="4000" dirty="0" err="1" smtClean="0"/>
              <a:t>carp</a:t>
            </a:r>
            <a:r>
              <a:rPr lang="cs-CZ" sz="4000" dirty="0" smtClean="0"/>
              <a:t>         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233623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Meat</a:t>
            </a:r>
            <a:r>
              <a:rPr lang="cs-CZ" sz="3200" dirty="0" smtClean="0"/>
              <a:t>/</a:t>
            </a:r>
            <a:r>
              <a:rPr lang="cs-CZ" sz="3200" dirty="0" err="1" smtClean="0"/>
              <a:t>Fish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2683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535522844"/>
              </p:ext>
            </p:extLst>
          </p:nvPr>
        </p:nvGraphicFramePr>
        <p:xfrm>
          <a:off x="467544" y="332656"/>
          <a:ext cx="8229600" cy="23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err="1"/>
              <a:t>c</a:t>
            </a:r>
            <a:r>
              <a:rPr lang="cs-CZ" sz="4000" dirty="0" err="1" smtClean="0"/>
              <a:t>ucumber</a:t>
            </a:r>
            <a:r>
              <a:rPr lang="cs-CZ" sz="4000" dirty="0" smtClean="0"/>
              <a:t>   </a:t>
            </a:r>
            <a:r>
              <a:rPr lang="cs-CZ" sz="4000" dirty="0" err="1" smtClean="0"/>
              <a:t>pork</a:t>
            </a:r>
            <a:r>
              <a:rPr lang="cs-CZ" sz="4000" dirty="0" smtClean="0"/>
              <a:t>   </a:t>
            </a:r>
            <a:r>
              <a:rPr lang="cs-CZ" sz="4000" dirty="0" err="1" smtClean="0"/>
              <a:t>egg</a:t>
            </a:r>
            <a:r>
              <a:rPr lang="cs-CZ" sz="4000" dirty="0" smtClean="0"/>
              <a:t>   </a:t>
            </a:r>
            <a:r>
              <a:rPr lang="cs-CZ" sz="4000" dirty="0" err="1" smtClean="0"/>
              <a:t>pumpkin</a:t>
            </a:r>
            <a:r>
              <a:rPr lang="cs-CZ" sz="4000" dirty="0" smtClean="0"/>
              <a:t>       </a:t>
            </a:r>
            <a:r>
              <a:rPr lang="cs-CZ" sz="4000" dirty="0" err="1" smtClean="0"/>
              <a:t>oat</a:t>
            </a:r>
            <a:r>
              <a:rPr lang="cs-CZ" sz="4000" dirty="0" smtClean="0"/>
              <a:t> </a:t>
            </a:r>
            <a:r>
              <a:rPr lang="cs-CZ" sz="4000" dirty="0" err="1" smtClean="0"/>
              <a:t>flakes</a:t>
            </a: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 err="1" smtClean="0"/>
              <a:t>raspberry</a:t>
            </a:r>
            <a:r>
              <a:rPr lang="cs-CZ" sz="4000" dirty="0" smtClean="0"/>
              <a:t>   </a:t>
            </a:r>
            <a:r>
              <a:rPr lang="cs-CZ" sz="4000" dirty="0" err="1" smtClean="0"/>
              <a:t>salmon</a:t>
            </a:r>
            <a:r>
              <a:rPr lang="cs-CZ" sz="4000" dirty="0" smtClean="0"/>
              <a:t>   </a:t>
            </a:r>
            <a:r>
              <a:rPr lang="cs-CZ" sz="4000" dirty="0" err="1" smtClean="0"/>
              <a:t>wheat</a:t>
            </a:r>
            <a:r>
              <a:rPr lang="cs-CZ" sz="4000" dirty="0" smtClean="0"/>
              <a:t>  celery   </a:t>
            </a:r>
            <a:r>
              <a:rPr lang="cs-CZ" sz="4000" dirty="0" err="1" smtClean="0"/>
              <a:t>curd</a:t>
            </a:r>
            <a:r>
              <a:rPr lang="cs-CZ" sz="4000" dirty="0" smtClean="0"/>
              <a:t>   </a:t>
            </a:r>
            <a:r>
              <a:rPr lang="cs-CZ" sz="4000" dirty="0" err="1" smtClean="0"/>
              <a:t>beetroot</a:t>
            </a:r>
            <a:r>
              <a:rPr lang="cs-CZ" sz="4000" dirty="0" smtClean="0"/>
              <a:t>   </a:t>
            </a:r>
            <a:r>
              <a:rPr lang="cs-CZ" sz="4000" dirty="0" err="1" smtClean="0"/>
              <a:t>corn</a:t>
            </a:r>
            <a:r>
              <a:rPr lang="cs-CZ" sz="4000" dirty="0" smtClean="0"/>
              <a:t>   cheese  </a:t>
            </a:r>
            <a:r>
              <a:rPr lang="cs-CZ" sz="4000" dirty="0" err="1" smtClean="0"/>
              <a:t>plum</a:t>
            </a:r>
            <a:r>
              <a:rPr lang="cs-CZ" sz="4000" dirty="0" smtClean="0"/>
              <a:t>   </a:t>
            </a:r>
            <a:r>
              <a:rPr lang="cs-CZ" sz="4000" dirty="0" err="1" smtClean="0"/>
              <a:t>cauliflower</a:t>
            </a:r>
            <a:r>
              <a:rPr lang="cs-CZ" sz="4000" dirty="0" smtClean="0"/>
              <a:t>   </a:t>
            </a:r>
            <a:r>
              <a:rPr lang="cs-CZ" sz="4000" dirty="0" err="1" smtClean="0"/>
              <a:t>lamb</a:t>
            </a:r>
            <a:r>
              <a:rPr lang="cs-CZ" sz="4000" dirty="0" smtClean="0"/>
              <a:t>   </a:t>
            </a:r>
            <a:r>
              <a:rPr lang="cs-CZ" sz="4000" dirty="0" err="1" smtClean="0"/>
              <a:t>pineapple</a:t>
            </a:r>
            <a:r>
              <a:rPr lang="cs-CZ" sz="4000" dirty="0" smtClean="0"/>
              <a:t>  </a:t>
            </a:r>
            <a:r>
              <a:rPr lang="cs-CZ" sz="4000" dirty="0" err="1" smtClean="0"/>
              <a:t>cream</a:t>
            </a:r>
            <a:r>
              <a:rPr lang="cs-CZ" sz="4000" dirty="0" smtClean="0"/>
              <a:t>   </a:t>
            </a:r>
            <a:r>
              <a:rPr lang="cs-CZ" sz="4000" dirty="0" err="1" smtClean="0"/>
              <a:t>barley</a:t>
            </a:r>
            <a:r>
              <a:rPr lang="cs-CZ" sz="4000" dirty="0" smtClean="0"/>
              <a:t>   </a:t>
            </a:r>
            <a:r>
              <a:rPr lang="cs-CZ" sz="4000" dirty="0" err="1" smtClean="0"/>
              <a:t>sausage</a:t>
            </a:r>
            <a:r>
              <a:rPr lang="cs-CZ" sz="4000" dirty="0" smtClean="0"/>
              <a:t>   </a:t>
            </a:r>
            <a:r>
              <a:rPr lang="cs-CZ" sz="4000" dirty="0" err="1" smtClean="0"/>
              <a:t>cherry</a:t>
            </a:r>
            <a:r>
              <a:rPr lang="cs-CZ" sz="4000" dirty="0" smtClean="0"/>
              <a:t>   </a:t>
            </a:r>
            <a:r>
              <a:rPr lang="cs-CZ" sz="4000" dirty="0" err="1" smtClean="0"/>
              <a:t>rice</a:t>
            </a:r>
            <a:r>
              <a:rPr lang="cs-CZ" sz="4000" dirty="0" smtClean="0"/>
              <a:t>  </a:t>
            </a:r>
            <a:r>
              <a:rPr lang="cs-CZ" sz="4000" dirty="0" err="1" smtClean="0"/>
              <a:t>pear</a:t>
            </a:r>
            <a:r>
              <a:rPr lang="cs-CZ" sz="4000" dirty="0" smtClean="0"/>
              <a:t>  </a:t>
            </a:r>
            <a:r>
              <a:rPr lang="cs-CZ" sz="4000" dirty="0" err="1" smtClean="0"/>
              <a:t>butter</a:t>
            </a:r>
            <a:r>
              <a:rPr lang="cs-CZ" sz="4000" dirty="0" smtClean="0"/>
              <a:t>   </a:t>
            </a:r>
            <a:r>
              <a:rPr lang="cs-CZ" sz="4000" dirty="0" err="1" smtClean="0"/>
              <a:t>carp</a:t>
            </a:r>
            <a:r>
              <a:rPr lang="cs-CZ" sz="4000" dirty="0" smtClean="0"/>
              <a:t>         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233623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Fruit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96225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026314595"/>
              </p:ext>
            </p:extLst>
          </p:nvPr>
        </p:nvGraphicFramePr>
        <p:xfrm>
          <a:off x="-1188640" y="121280"/>
          <a:ext cx="8229600" cy="1193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921110" y="10773816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40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12367821"/>
              </p:ext>
            </p:extLst>
          </p:nvPr>
        </p:nvGraphicFramePr>
        <p:xfrm>
          <a:off x="2627784" y="1416659"/>
          <a:ext cx="8229600" cy="1193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34299508"/>
              </p:ext>
            </p:extLst>
          </p:nvPr>
        </p:nvGraphicFramePr>
        <p:xfrm>
          <a:off x="2771800" y="4113078"/>
          <a:ext cx="7869560" cy="1193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618744691"/>
              </p:ext>
            </p:extLst>
          </p:nvPr>
        </p:nvGraphicFramePr>
        <p:xfrm>
          <a:off x="-1188640" y="2678149"/>
          <a:ext cx="8229600" cy="1193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524518988"/>
              </p:ext>
            </p:extLst>
          </p:nvPr>
        </p:nvGraphicFramePr>
        <p:xfrm>
          <a:off x="-1260648" y="5496782"/>
          <a:ext cx="8229600" cy="1193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80705" y="548680"/>
            <a:ext cx="6217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Dairy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1844059"/>
            <a:ext cx="10908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Vegetables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1142" y="3110702"/>
            <a:ext cx="14008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Cereals</a:t>
            </a:r>
            <a:r>
              <a:rPr lang="cs-CZ" sz="1600" dirty="0" smtClean="0"/>
              <a:t>/</a:t>
            </a:r>
            <a:r>
              <a:rPr lang="cs-CZ" sz="1600" dirty="0" err="1" smtClean="0"/>
              <a:t>Grains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4540478"/>
            <a:ext cx="10339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Meat</a:t>
            </a:r>
            <a:r>
              <a:rPr lang="cs-CZ" sz="1600" dirty="0" smtClean="0"/>
              <a:t>/</a:t>
            </a:r>
            <a:r>
              <a:rPr lang="cs-CZ" sz="1600" dirty="0" err="1" smtClean="0"/>
              <a:t>Fish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28285" y="5904764"/>
            <a:ext cx="5741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Fruit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849969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243</Words>
  <Application>Microsoft Office PowerPoint</Application>
  <PresentationFormat>Předvádění na obrazovce (4:3)</PresentationFormat>
  <Paragraphs>121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Read 25 food items divided into  5 categories and make sure you know the meaning of all of them.</vt:lpstr>
      <vt:lpstr>Word categories - food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categories - food</dc:title>
  <dc:creator>Pavlištová Zora</dc:creator>
  <cp:lastModifiedBy>Uživatel</cp:lastModifiedBy>
  <cp:revision>31</cp:revision>
  <dcterms:created xsi:type="dcterms:W3CDTF">2013-03-03T07:10:01Z</dcterms:created>
  <dcterms:modified xsi:type="dcterms:W3CDTF">2013-03-07T13:06:26Z</dcterms:modified>
</cp:coreProperties>
</file>