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3" r:id="rId5"/>
    <p:sldId id="264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Karel-cape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d%C3%A1%C5%A1enka+%C4%8Dili+%C5%BEivot+%C5%A1t%C4%9Bn%C4%9Bte&amp;source=images&amp;cd=&amp;cad=rja&amp;docid=15LH-0LKXBUPtM&amp;tbnid=9RIJUnclxd1PuM:&amp;ved=0CAUQjRw&amp;url=http://www.antikvariat-bohumin.cz/cz/knihy/beletrie-capek/7025-dasenka-cili-zivot-stenete.html&amp;ei=TsY3UZWSGonmtQbOs4GYBQ&amp;bvm=bv.43287494,d.Yms&amp;psig=AFQjCNFlt5Cz36IRFpqIPN3MblpyeUnGBg&amp;ust=136269609196569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17.10.2012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smtClean="0">
                          <a:effectLst/>
                        </a:rPr>
                        <a:t>VY_52_INOVACE_13 </a:t>
                      </a:r>
                      <a:r>
                        <a:rPr lang="cs-CZ" sz="1800" kern="1200" dirty="0" smtClean="0">
                          <a:effectLst/>
                        </a:rPr>
                        <a:t>_Karel Čapek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obsahují  základní informace o díle Karla Čapka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malý test - křížovka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práce s mapou ČR – hledáme zadané body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integrované předměty ČJ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Karel  Čapek</a:t>
            </a:r>
            <a:br>
              <a:rPr lang="cs-CZ" dirty="0" smtClean="0"/>
            </a:br>
            <a:r>
              <a:rPr lang="cs-CZ" dirty="0" smtClean="0"/>
              <a:t>spisovatel, dramatik, fotograf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sourozenci Josef a Helena</a:t>
            </a:r>
          </a:p>
          <a:p>
            <a:r>
              <a:rPr lang="cs-CZ" dirty="0" smtClean="0"/>
              <a:t>narodil se v Malých Svatoňovicích</a:t>
            </a:r>
          </a:p>
          <a:p>
            <a:r>
              <a:rPr lang="cs-CZ" dirty="0" smtClean="0"/>
              <a:t>studoval na gymnáziu v Hradci Králové, Brně</a:t>
            </a:r>
          </a:p>
          <a:p>
            <a:r>
              <a:rPr lang="cs-CZ" dirty="0" smtClean="0"/>
              <a:t>režisér Vinohradského divadla</a:t>
            </a:r>
          </a:p>
          <a:p>
            <a:r>
              <a:rPr lang="cs-CZ" dirty="0" smtClean="0"/>
              <a:t>byl dobrý fotograf</a:t>
            </a:r>
          </a:p>
          <a:p>
            <a:r>
              <a:rPr lang="cs-CZ" smtClean="0"/>
              <a:t>pacifista             ovlivnění </a:t>
            </a:r>
            <a:r>
              <a:rPr lang="cs-CZ" dirty="0" smtClean="0"/>
              <a:t>VTR</a:t>
            </a:r>
            <a:endParaRPr lang="cs-CZ" dirty="0"/>
          </a:p>
        </p:txBody>
      </p:sp>
      <p:pic>
        <p:nvPicPr>
          <p:cNvPr id="4098" name="Picture 2" descr="Karel-cap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60648"/>
            <a:ext cx="1572171" cy="2238772"/>
          </a:xfrm>
          <a:prstGeom prst="rect">
            <a:avLst/>
          </a:prstGeom>
          <a:noFill/>
        </p:spPr>
      </p:pic>
      <p:pic>
        <p:nvPicPr>
          <p:cNvPr id="4099" name="Picture 3" descr="C:\Users\Matějovi\AppData\Local\Microsoft\Windows\Temporary Internet Files\Content.IE5\A3SWD7HF\MC90032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4005064"/>
            <a:ext cx="1315535" cy="2597215"/>
          </a:xfrm>
          <a:prstGeom prst="rect">
            <a:avLst/>
          </a:prstGeom>
          <a:noFill/>
        </p:spPr>
      </p:pic>
      <p:pic>
        <p:nvPicPr>
          <p:cNvPr id="4106" name="Picture 10" descr="C:\Users\Matějovi\AppData\Local\Microsoft\Windows\Temporary Internet Files\Content.IE5\91A0XRPA\MC9003343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589240"/>
            <a:ext cx="998525" cy="1040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Čapkovo 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bohatá slovní zásoba, popisuje lidské typy</a:t>
            </a:r>
          </a:p>
          <a:p>
            <a:endParaRPr lang="cs-CZ" dirty="0" smtClean="0"/>
          </a:p>
          <a:p>
            <a:r>
              <a:rPr lang="cs-CZ" dirty="0" smtClean="0"/>
              <a:t>obava, že </a:t>
            </a:r>
            <a:r>
              <a:rPr lang="cs-CZ" u="sng" dirty="0" smtClean="0"/>
              <a:t>technika</a:t>
            </a:r>
            <a:r>
              <a:rPr lang="cs-CZ" dirty="0" smtClean="0"/>
              <a:t> jednou získá </a:t>
            </a:r>
            <a:r>
              <a:rPr lang="cs-CZ" u="sng" dirty="0" smtClean="0"/>
              <a:t>moc nad člověkem</a:t>
            </a:r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R U R  </a:t>
            </a:r>
            <a:r>
              <a:rPr lang="cs-CZ" dirty="0" smtClean="0"/>
              <a:t>(</a:t>
            </a:r>
            <a:r>
              <a:rPr lang="cs-CZ" dirty="0" err="1" smtClean="0"/>
              <a:t>Rossumovi</a:t>
            </a:r>
            <a:r>
              <a:rPr lang="cs-CZ" dirty="0" smtClean="0"/>
              <a:t> Univerzální Roboti)</a:t>
            </a:r>
            <a:endParaRPr lang="cs-CZ" u="sng" dirty="0"/>
          </a:p>
        </p:txBody>
      </p:sp>
      <p:pic>
        <p:nvPicPr>
          <p:cNvPr id="19460" name="Picture 4" descr="C:\Users\Matějovi\AppData\Local\Microsoft\Windows\Temporary Internet Files\Content.IE5\A3SWD7HF\MC900310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4221088"/>
            <a:ext cx="1007669" cy="1811426"/>
          </a:xfrm>
          <a:prstGeom prst="rect">
            <a:avLst/>
          </a:prstGeom>
          <a:noFill/>
        </p:spPr>
      </p:pic>
      <p:pic>
        <p:nvPicPr>
          <p:cNvPr id="19461" name="Picture 5" descr="C:\Users\Matějovi\AppData\Local\Microsoft\Windows\Temporary Internet Files\Content.IE5\91A0XRPA\MC9002309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0"/>
            <a:ext cx="1656184" cy="1576812"/>
          </a:xfrm>
          <a:prstGeom prst="rect">
            <a:avLst/>
          </a:prstGeom>
          <a:noFill/>
        </p:spPr>
      </p:pic>
      <p:pic>
        <p:nvPicPr>
          <p:cNvPr id="19462" name="Picture 6" descr="C:\Users\Matějovi\AppData\Local\Microsoft\Windows\Temporary Internet Files\Content.IE5\A3SWD7HF\MM900336339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4869160"/>
            <a:ext cx="1944216" cy="1811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Tvorba pro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Devatero pohádek </a:t>
            </a:r>
            <a:r>
              <a:rPr lang="cs-CZ" dirty="0" smtClean="0"/>
              <a:t>– pohádky z různých povolání a o lidském chování</a:t>
            </a:r>
          </a:p>
          <a:p>
            <a:r>
              <a:rPr lang="cs-CZ" dirty="0" smtClean="0"/>
              <a:t>- psí, ptačí, policejní, vodnická </a:t>
            </a:r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u="sng" dirty="0" smtClean="0"/>
              <a:t>mnohé zfilmovány</a:t>
            </a:r>
            <a:endParaRPr lang="cs-CZ" u="sng" dirty="0"/>
          </a:p>
        </p:txBody>
      </p:sp>
      <p:pic>
        <p:nvPicPr>
          <p:cNvPr id="20486" name="Picture 6" descr="C:\Users\Matějovi\Desktop\Devatero_pohadek_soubory\image01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52603"/>
            <a:ext cx="2107501" cy="1232182"/>
          </a:xfrm>
          <a:prstGeom prst="rect">
            <a:avLst/>
          </a:prstGeom>
          <a:noFill/>
        </p:spPr>
      </p:pic>
      <p:pic>
        <p:nvPicPr>
          <p:cNvPr id="20488" name="Picture 8" descr="C:\Users\Matějovi\Desktop\Devatero_pohadek_soubory\image02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132856"/>
            <a:ext cx="1962513" cy="2520280"/>
          </a:xfrm>
          <a:prstGeom prst="rect">
            <a:avLst/>
          </a:prstGeom>
          <a:noFill/>
        </p:spPr>
      </p:pic>
      <p:pic>
        <p:nvPicPr>
          <p:cNvPr id="20490" name="Picture 10" descr="C:\Users\Matějovi\Desktop\Devatero_pohadek_soubory\image062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044904"/>
            <a:ext cx="1979687" cy="2619174"/>
          </a:xfrm>
          <a:prstGeom prst="rect">
            <a:avLst/>
          </a:prstGeom>
          <a:noFill/>
        </p:spPr>
      </p:pic>
      <p:pic>
        <p:nvPicPr>
          <p:cNvPr id="20492" name="Picture 12" descr="C:\Users\Matějovi\Desktop\Devatero_pohadek_soubory\image076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356992"/>
            <a:ext cx="2127126" cy="3303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Čapek také napsal knížku 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59632" y="1844821"/>
          <a:ext cx="5976664" cy="2520283"/>
        </p:xfrm>
        <a:graphic>
          <a:graphicData uri="http://schemas.openxmlformats.org/drawingml/2006/table">
            <a:tbl>
              <a:tblPr/>
              <a:tblGrid>
                <a:gridCol w="747083"/>
                <a:gridCol w="747083"/>
                <a:gridCol w="747083"/>
                <a:gridCol w="747083"/>
                <a:gridCol w="747083"/>
                <a:gridCol w="747083"/>
                <a:gridCol w="747083"/>
                <a:gridCol w="747083"/>
              </a:tblGrid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26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26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339752" y="4581128"/>
            <a:ext cx="45182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1.   24 hodin</a:t>
            </a:r>
          </a:p>
          <a:p>
            <a:pPr lvl="0"/>
            <a:r>
              <a:rPr lang="cs-CZ" dirty="0" smtClean="0"/>
              <a:t>2.   když se vzbudím je ….</a:t>
            </a:r>
          </a:p>
          <a:p>
            <a:pPr lvl="0"/>
            <a:r>
              <a:rPr lang="cs-CZ" dirty="0" smtClean="0"/>
              <a:t>3.   orgán sluchu (mn.č.)</a:t>
            </a:r>
          </a:p>
          <a:p>
            <a:pPr lvl="0"/>
            <a:r>
              <a:rPr lang="cs-CZ" dirty="0" smtClean="0"/>
              <a:t>4.   7. dní</a:t>
            </a:r>
          </a:p>
          <a:p>
            <a:pPr lvl="0"/>
            <a:r>
              <a:rPr lang="cs-CZ" dirty="0" smtClean="0"/>
              <a:t>5.   zimní měsíc</a:t>
            </a:r>
          </a:p>
          <a:p>
            <a:pPr lvl="0"/>
            <a:r>
              <a:rPr lang="cs-CZ" dirty="0" smtClean="0"/>
              <a:t>6.   drobný hmyz</a:t>
            </a:r>
          </a:p>
          <a:p>
            <a:pPr lvl="0"/>
            <a:r>
              <a:rPr lang="cs-CZ" dirty="0" smtClean="0"/>
              <a:t>7.   víkendový den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   .   .   .   .   .   .    čili život </a:t>
            </a:r>
            <a:r>
              <a:rPr lang="cs-CZ" dirty="0" err="1" smtClean="0"/>
              <a:t>štěňete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1844821"/>
          <a:ext cx="5976664" cy="2520283"/>
        </p:xfrm>
        <a:graphic>
          <a:graphicData uri="http://schemas.openxmlformats.org/drawingml/2006/table">
            <a:tbl>
              <a:tblPr/>
              <a:tblGrid>
                <a:gridCol w="747083"/>
                <a:gridCol w="747083"/>
                <a:gridCol w="747083"/>
                <a:gridCol w="747083"/>
                <a:gridCol w="747083"/>
                <a:gridCol w="747083"/>
                <a:gridCol w="747083"/>
                <a:gridCol w="747083"/>
              </a:tblGrid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Ý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834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26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26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339752" y="4581128"/>
            <a:ext cx="45182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1.   24 hodin</a:t>
            </a:r>
          </a:p>
          <a:p>
            <a:pPr lvl="0"/>
            <a:r>
              <a:rPr lang="cs-CZ" dirty="0" smtClean="0"/>
              <a:t>2.   když se vzbudím je ….</a:t>
            </a:r>
          </a:p>
          <a:p>
            <a:pPr lvl="0"/>
            <a:r>
              <a:rPr lang="cs-CZ" dirty="0" smtClean="0"/>
              <a:t>3.   orgán sluchu (mn.č.)</a:t>
            </a:r>
          </a:p>
          <a:p>
            <a:pPr lvl="0"/>
            <a:r>
              <a:rPr lang="cs-CZ" dirty="0" smtClean="0"/>
              <a:t>4.   7. dní</a:t>
            </a:r>
          </a:p>
          <a:p>
            <a:pPr lvl="0"/>
            <a:r>
              <a:rPr lang="cs-CZ" dirty="0" smtClean="0"/>
              <a:t>5.   zimní měsíc</a:t>
            </a:r>
          </a:p>
          <a:p>
            <a:pPr lvl="0"/>
            <a:r>
              <a:rPr lang="cs-CZ" dirty="0" smtClean="0"/>
              <a:t>6.   drobný hmyz</a:t>
            </a:r>
          </a:p>
          <a:p>
            <a:pPr lvl="0"/>
            <a:r>
              <a:rPr lang="cs-CZ" dirty="0" smtClean="0"/>
              <a:t>7.   víkendový den</a:t>
            </a:r>
            <a:endParaRPr lang="cs-CZ" dirty="0"/>
          </a:p>
        </p:txBody>
      </p:sp>
      <p:pic>
        <p:nvPicPr>
          <p:cNvPr id="2052" name="Picture 4" descr="http://www.antikvariat-bohumin.cz/images_zbozi/7025_1_bi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636912"/>
            <a:ext cx="2123728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6.3.2013]. Dostupný na WWW: http://cs.wikipedia.org/wiki/Karel_%C4%8Capek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6.3.2013]. Dostupný na WWW: http://www.</a:t>
            </a:r>
            <a:r>
              <a:rPr lang="cs-CZ" dirty="0" err="1" smtClean="0"/>
              <a:t>google.cz</a:t>
            </a:r>
            <a:r>
              <a:rPr lang="cs-CZ" dirty="0" smtClean="0"/>
              <a:t>/</a:t>
            </a:r>
            <a:r>
              <a:rPr lang="cs-CZ" dirty="0" err="1" smtClean="0"/>
              <a:t>search</a:t>
            </a:r>
            <a:r>
              <a:rPr lang="cs-CZ" dirty="0" smtClean="0"/>
              <a:t>?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sk</a:t>
            </a:r>
            <a:r>
              <a:rPr lang="cs-CZ" dirty="0" smtClean="0"/>
              <a:t>&amp;</a:t>
            </a:r>
            <a:r>
              <a:rPr lang="cs-CZ" dirty="0" err="1" smtClean="0"/>
              <a:t>site</a:t>
            </a:r>
            <a:r>
              <a:rPr lang="cs-CZ" dirty="0" smtClean="0"/>
              <a:t>=</a:t>
            </a:r>
            <a:r>
              <a:rPr lang="cs-CZ" dirty="0" err="1" smtClean="0"/>
              <a:t>imghp</a:t>
            </a:r>
            <a:r>
              <a:rPr lang="cs-CZ" dirty="0" smtClean="0"/>
              <a:t>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source</a:t>
            </a:r>
            <a:r>
              <a:rPr lang="cs-CZ" dirty="0" smtClean="0"/>
              <a:t>=</a:t>
            </a:r>
            <a:r>
              <a:rPr lang="cs-CZ" dirty="0" err="1" smtClean="0"/>
              <a:t>hp</a:t>
            </a:r>
            <a:r>
              <a:rPr lang="cs-CZ" dirty="0" smtClean="0"/>
              <a:t>&amp;</a:t>
            </a:r>
            <a:r>
              <a:rPr lang="cs-CZ" dirty="0" err="1" smtClean="0"/>
              <a:t>biw</a:t>
            </a:r>
            <a:r>
              <a:rPr lang="cs-CZ" dirty="0" smtClean="0"/>
              <a:t>=1350&amp;</a:t>
            </a:r>
            <a:r>
              <a:rPr lang="cs-CZ" dirty="0" err="1" smtClean="0"/>
              <a:t>bih</a:t>
            </a:r>
            <a:r>
              <a:rPr lang="cs-CZ" dirty="0" smtClean="0"/>
              <a:t>=568&amp;q=devatero+</a:t>
            </a:r>
            <a:r>
              <a:rPr lang="cs-CZ" dirty="0" err="1" smtClean="0"/>
              <a:t>poh</a:t>
            </a:r>
            <a:r>
              <a:rPr lang="cs-CZ" dirty="0" smtClean="0"/>
              <a:t>%C3%A1dek&amp;</a:t>
            </a:r>
            <a:r>
              <a:rPr lang="cs-CZ" dirty="0" err="1" smtClean="0"/>
              <a:t>oq</a:t>
            </a:r>
            <a:r>
              <a:rPr lang="cs-CZ" dirty="0" smtClean="0"/>
              <a:t>=devatero&amp;</a:t>
            </a:r>
            <a:r>
              <a:rPr lang="cs-CZ" dirty="0" err="1" smtClean="0"/>
              <a:t>gs</a:t>
            </a:r>
            <a:r>
              <a:rPr lang="cs-CZ" dirty="0" smtClean="0"/>
              <a:t>_l=img.1.0.0i24l10.1312.3287.0.5245.8.8.0.0.0.0.166.859.3j5.8.0...0.0...1ac.1.5.img.SETvKsqGOzU#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sk</a:t>
            </a:r>
            <a:r>
              <a:rPr lang="cs-CZ" dirty="0" smtClean="0"/>
              <a:t>&amp;</a:t>
            </a:r>
            <a:r>
              <a:rPr lang="cs-CZ" dirty="0" err="1" smtClean="0"/>
              <a:t>site</a:t>
            </a:r>
            <a:r>
              <a:rPr lang="cs-CZ" dirty="0" smtClean="0"/>
              <a:t>=</a:t>
            </a:r>
            <a:r>
              <a:rPr lang="cs-CZ" dirty="0" err="1" smtClean="0"/>
              <a:t>imghp</a:t>
            </a:r>
            <a:r>
              <a:rPr lang="cs-CZ" dirty="0" smtClean="0"/>
              <a:t>&amp;</a:t>
            </a:r>
            <a:r>
              <a:rPr lang="cs-CZ" dirty="0" err="1" smtClean="0"/>
              <a:t>tbm</a:t>
            </a:r>
            <a:r>
              <a:rPr lang="cs-CZ" dirty="0" smtClean="0"/>
              <a:t>=</a:t>
            </a:r>
            <a:r>
              <a:rPr lang="cs-CZ" dirty="0" err="1" smtClean="0"/>
              <a:t>isch</a:t>
            </a:r>
            <a:r>
              <a:rPr lang="cs-CZ" dirty="0" smtClean="0"/>
              <a:t>&amp;</a:t>
            </a:r>
            <a:r>
              <a:rPr lang="cs-CZ" dirty="0" err="1" smtClean="0"/>
              <a:t>sa</a:t>
            </a:r>
            <a:r>
              <a:rPr lang="cs-CZ" dirty="0" smtClean="0"/>
              <a:t>=1&amp;q=d%C3%A1%C5%A1enka+%C4%8Dili+%C5%</a:t>
            </a:r>
            <a:r>
              <a:rPr lang="cs-CZ" dirty="0" err="1" smtClean="0"/>
              <a:t>BEivot</a:t>
            </a:r>
            <a:r>
              <a:rPr lang="cs-CZ" dirty="0" smtClean="0"/>
              <a:t>+%C5%A1t%C4%9Bn%C4%9Bte&amp;</a:t>
            </a:r>
            <a:r>
              <a:rPr lang="cs-CZ" dirty="0" err="1" smtClean="0"/>
              <a:t>oq</a:t>
            </a:r>
            <a:r>
              <a:rPr lang="cs-CZ" dirty="0" smtClean="0"/>
              <a:t>=d%C3%A1%C5%A1enka&amp;</a:t>
            </a:r>
            <a:r>
              <a:rPr lang="cs-CZ" dirty="0" err="1" smtClean="0"/>
              <a:t>gs</a:t>
            </a:r>
            <a:r>
              <a:rPr lang="cs-CZ" dirty="0" smtClean="0"/>
              <a:t>_l=img.1.0.0i19.4257.6849.0.8645.7.5.0.2.2.0.145.520.2j3.5.0...0.0...1c.1.5.img.y1KazabbDL4&amp;bav=on.2,</a:t>
            </a:r>
            <a:r>
              <a:rPr lang="cs-CZ" dirty="0" err="1" smtClean="0"/>
              <a:t>or.r</a:t>
            </a:r>
            <a:r>
              <a:rPr lang="cs-CZ" dirty="0" smtClean="0"/>
              <a:t>_</a:t>
            </a:r>
            <a:r>
              <a:rPr lang="cs-CZ" dirty="0" err="1" smtClean="0"/>
              <a:t>gc.r</a:t>
            </a:r>
            <a:r>
              <a:rPr lang="cs-CZ" dirty="0" smtClean="0"/>
              <a:t>_</a:t>
            </a:r>
            <a:r>
              <a:rPr lang="cs-CZ" dirty="0" err="1" smtClean="0"/>
              <a:t>pw.r</a:t>
            </a:r>
            <a:r>
              <a:rPr lang="cs-CZ" dirty="0" smtClean="0"/>
              <a:t>_</a:t>
            </a:r>
            <a:r>
              <a:rPr lang="cs-CZ" dirty="0" err="1" smtClean="0"/>
              <a:t>qf</a:t>
            </a:r>
            <a:r>
              <a:rPr lang="cs-CZ" dirty="0" smtClean="0"/>
              <a:t>.&amp;</a:t>
            </a:r>
            <a:r>
              <a:rPr lang="cs-CZ" dirty="0" err="1" smtClean="0"/>
              <a:t>bvm</a:t>
            </a:r>
            <a:r>
              <a:rPr lang="cs-CZ" dirty="0" smtClean="0"/>
              <a:t>=bv.43287494,</a:t>
            </a:r>
            <a:r>
              <a:rPr lang="cs-CZ" dirty="0" err="1" smtClean="0"/>
              <a:t>d.Yms</a:t>
            </a:r>
            <a:r>
              <a:rPr lang="cs-CZ" dirty="0" smtClean="0"/>
              <a:t>&amp;</a:t>
            </a:r>
            <a:r>
              <a:rPr lang="cs-CZ" dirty="0" err="1" smtClean="0"/>
              <a:t>fp</a:t>
            </a:r>
            <a:r>
              <a:rPr lang="cs-CZ" dirty="0" smtClean="0"/>
              <a:t>=c82bd6108e604175&amp;</a:t>
            </a:r>
            <a:r>
              <a:rPr lang="cs-CZ" dirty="0" err="1" smtClean="0"/>
              <a:t>biw</a:t>
            </a:r>
            <a:r>
              <a:rPr lang="cs-CZ" dirty="0" smtClean="0"/>
              <a:t>=1350&amp;</a:t>
            </a:r>
            <a:r>
              <a:rPr lang="cs-CZ" dirty="0" err="1" smtClean="0"/>
              <a:t>bih</a:t>
            </a:r>
            <a:r>
              <a:rPr lang="cs-CZ" dirty="0" smtClean="0"/>
              <a:t>=568&amp;</a:t>
            </a:r>
            <a:r>
              <a:rPr lang="cs-CZ" dirty="0" err="1" smtClean="0"/>
              <a:t>imgrc</a:t>
            </a:r>
            <a:r>
              <a:rPr lang="cs-CZ" dirty="0" smtClean="0"/>
              <a:t>=9RIJUnclxd1PuM%3A%3B15LH-0LKXBUPtM%3Bhttp%253A%252F%252Fwww.antikvariat-</a:t>
            </a:r>
            <a:r>
              <a:rPr lang="cs-CZ" dirty="0" err="1" smtClean="0"/>
              <a:t>bohumin.cz</a:t>
            </a:r>
            <a:r>
              <a:rPr lang="cs-CZ" dirty="0" smtClean="0"/>
              <a:t>%252Fimages_</a:t>
            </a:r>
            <a:r>
              <a:rPr lang="cs-CZ" dirty="0" err="1" smtClean="0"/>
              <a:t>zbozi</a:t>
            </a:r>
            <a:r>
              <a:rPr lang="cs-CZ" dirty="0" smtClean="0"/>
              <a:t>%252F7025_1_</a:t>
            </a:r>
            <a:r>
              <a:rPr lang="cs-CZ" dirty="0" err="1" smtClean="0"/>
              <a:t>big.jpg</a:t>
            </a:r>
            <a:r>
              <a:rPr lang="cs-CZ" dirty="0" smtClean="0"/>
              <a:t>%3Bhttp%253A%252F%252Fwww.antikvariat-</a:t>
            </a:r>
            <a:r>
              <a:rPr lang="cs-CZ" dirty="0" err="1" smtClean="0"/>
              <a:t>bohumin.cz</a:t>
            </a:r>
            <a:r>
              <a:rPr lang="cs-CZ" dirty="0" smtClean="0"/>
              <a:t>%252Fcz%252Fknihy%252Fbeletrie-</a:t>
            </a:r>
            <a:r>
              <a:rPr lang="cs-CZ" dirty="0" err="1" smtClean="0"/>
              <a:t>capek</a:t>
            </a:r>
            <a:r>
              <a:rPr lang="cs-CZ" dirty="0" smtClean="0"/>
              <a:t>%252F7025-</a:t>
            </a:r>
            <a:r>
              <a:rPr lang="cs-CZ" dirty="0" err="1" smtClean="0"/>
              <a:t>dasenka</a:t>
            </a:r>
            <a:r>
              <a:rPr lang="cs-CZ" dirty="0" smtClean="0"/>
              <a:t>-</a:t>
            </a:r>
            <a:r>
              <a:rPr lang="cs-CZ" dirty="0" err="1" smtClean="0"/>
              <a:t>cili</a:t>
            </a:r>
            <a:r>
              <a:rPr lang="cs-CZ" dirty="0" smtClean="0"/>
              <a:t>-</a:t>
            </a:r>
            <a:r>
              <a:rPr lang="cs-CZ" dirty="0" err="1" smtClean="0"/>
              <a:t>zivot</a:t>
            </a:r>
            <a:r>
              <a:rPr lang="cs-CZ" dirty="0" smtClean="0"/>
              <a:t>-</a:t>
            </a:r>
            <a:r>
              <a:rPr lang="cs-CZ" dirty="0" err="1" smtClean="0"/>
              <a:t>stenete.html</a:t>
            </a:r>
            <a:r>
              <a:rPr lang="cs-CZ" dirty="0" smtClean="0"/>
              <a:t>%3B555%3B720 </a:t>
            </a:r>
          </a:p>
          <a:p>
            <a:r>
              <a:rPr lang="cs-CZ" dirty="0" smtClean="0"/>
              <a:t>Kliparty – volně dostupné Office Online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</TotalTime>
  <Words>346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Anotace:</vt:lpstr>
      <vt:lpstr>Karel  Čapek spisovatel, dramatik, fotograf</vt:lpstr>
      <vt:lpstr>Čapkovo  dílo</vt:lpstr>
      <vt:lpstr>Tvorba pro děti</vt:lpstr>
      <vt:lpstr>Karel Čapek také napsal knížku …</vt:lpstr>
      <vt:lpstr>.   .   .   .   .   .   .    čili život štěňete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17</cp:revision>
  <dcterms:created xsi:type="dcterms:W3CDTF">2013-02-19T13:10:44Z</dcterms:created>
  <dcterms:modified xsi:type="dcterms:W3CDTF">2013-03-07T14:09:29Z</dcterms:modified>
</cp:coreProperties>
</file>