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71" r:id="rId2"/>
    <p:sldId id="256" r:id="rId3"/>
    <p:sldId id="257" r:id="rId4"/>
    <p:sldId id="258" r:id="rId5"/>
    <p:sldId id="269" r:id="rId6"/>
    <p:sldId id="268" r:id="rId7"/>
    <p:sldId id="267" r:id="rId8"/>
    <p:sldId id="266" r:id="rId9"/>
    <p:sldId id="265" r:id="rId10"/>
    <p:sldId id="273" r:id="rId11"/>
    <p:sldId id="272" r:id="rId12"/>
    <p:sldId id="264" r:id="rId13"/>
    <p:sldId id="263" r:id="rId14"/>
    <p:sldId id="262" r:id="rId15"/>
    <p:sldId id="270" r:id="rId16"/>
    <p:sldId id="260" r:id="rId17"/>
    <p:sldId id="259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0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F089E-7786-469E-A612-9ABC586C359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816708-00E8-46B1-BC90-9AD3CA050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38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816708-00E8-46B1-BC90-9AD3CA0504E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1676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50F26-675B-4828-AA40-C227AF99EC6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2DD51-D768-4449-8C7B-2ECC70EDA9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50F26-675B-4828-AA40-C227AF99EC6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2DD51-D768-4449-8C7B-2ECC70EDA9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50F26-675B-4828-AA40-C227AF99EC6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2DD51-D768-4449-8C7B-2ECC70EDA9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50F26-675B-4828-AA40-C227AF99EC6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2DD51-D768-4449-8C7B-2ECC70EDA9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50F26-675B-4828-AA40-C227AF99EC6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2DD51-D768-4449-8C7B-2ECC70EDA9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50F26-675B-4828-AA40-C227AF99EC6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2DD51-D768-4449-8C7B-2ECC70EDA9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50F26-675B-4828-AA40-C227AF99EC6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2DD51-D768-4449-8C7B-2ECC70EDA9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50F26-675B-4828-AA40-C227AF99EC6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2DD51-D768-4449-8C7B-2ECC70EDA9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50F26-675B-4828-AA40-C227AF99EC6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2DD51-D768-4449-8C7B-2ECC70EDA9DF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50F26-675B-4828-AA40-C227AF99EC6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2DD51-D768-4449-8C7B-2ECC70EDA9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50F26-675B-4828-AA40-C227AF99EC6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2DD51-D768-4449-8C7B-2ECC70EDA9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39150F26-675B-4828-AA40-C227AF99EC60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5A62DD51-D768-4449-8C7B-2ECC70EDA9DF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b/Karwina_herb.sv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116633"/>
            <a:ext cx="7522998" cy="4660748"/>
          </a:xfrm>
        </p:spPr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40" y="5309802"/>
            <a:ext cx="8899676" cy="1205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39552" y="332656"/>
            <a:ext cx="8208912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VY_12_INOVACE_23_PRÁCE S INTERNETEM_ŠTEFKOVÁ</a:t>
            </a:r>
            <a:endParaRPr lang="cs-CZ" sz="2000" dirty="0"/>
          </a:p>
          <a:p>
            <a:endParaRPr lang="cs-CZ" sz="2000" dirty="0"/>
          </a:p>
          <a:p>
            <a:r>
              <a:rPr lang="cs-CZ" sz="2000" dirty="0" smtClean="0"/>
              <a:t>SŠ</a:t>
            </a:r>
            <a:r>
              <a:rPr lang="cs-CZ" sz="2000" dirty="0"/>
              <a:t>, ZŠ a MŠ, Karviná, příspěvková organizace</a:t>
            </a:r>
          </a:p>
        </p:txBody>
      </p:sp>
    </p:spTree>
    <p:extLst>
      <p:ext uri="{BB962C8B-B14F-4D97-AF65-F5344CB8AC3E}">
        <p14:creationId xmlns:p14="http://schemas.microsoft.com/office/powerpoint/2010/main" val="2114847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a/ac/Masarykovo_n%C3%A1m%C4%9Bst%C3%AD_v_Karvin%C3%A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955" y="1"/>
            <a:ext cx="9143999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899592" y="332656"/>
            <a:ext cx="79736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Poznáváme město Karviná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31" name="Picture 7" descr="Soubor:Karwina herb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392" y="4653136"/>
            <a:ext cx="1564424" cy="1869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2256958" y="5474841"/>
            <a:ext cx="6887041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</a:t>
            </a:r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nak města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7527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b/b8/Most_Darkov_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2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11560" y="5805264"/>
            <a:ext cx="492154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Darkovský most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188640"/>
            <a:ext cx="514916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Karviná - </a:t>
            </a:r>
            <a:r>
              <a:rPr lang="cs-CZ" sz="40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Darkov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0279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4/4d/Domov_d%C5%AFchodc%C5%AF_-_Karvin%C3%A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846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11560" y="5805264"/>
            <a:ext cx="522771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Domov důchodců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260648"/>
            <a:ext cx="659347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Karviná – Nové Město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0279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0/0b/Kostel_sv._Petra_z_Alkantar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8600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0" y="5805264"/>
            <a:ext cx="4746812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Kostel sv. Petra z Alkantary</a:t>
            </a:r>
            <a:endParaRPr lang="cs-CZ" sz="2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116632"/>
            <a:ext cx="264687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Karviná - Doly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100" name="Picture 4" descr="http://upload.wikimedia.org/wikipedia/commons/7/7e/Vod%C3%A1rensk%C3%A1_v%C4%9B%C5%BE_-_Karvin%C3%A1.JPG?uselang=c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3925" y="0"/>
            <a:ext cx="44100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860032" y="114341"/>
            <a:ext cx="318927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Karviná - Hranice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92080" y="6021288"/>
            <a:ext cx="291496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Vodárenská věž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0279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c/c3/Karvin%C3%A1%2C_N%C3%A1dra%C5%BE%C3%AD_-_vlakov%C3%A9_i_autobusov%C3%A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1520" y="260648"/>
            <a:ext cx="667522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Karviná – Staré Město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5301208"/>
            <a:ext cx="928903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Karviná hlavní nádraží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0279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upload.wikimedia.org/wikipedia/commons/6/69/Z%C3%A1mek_Fry%C5%A1t%C3%A1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1520" y="260648"/>
            <a:ext cx="525656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Karviná – Fryštát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6" y="5733256"/>
            <a:ext cx="440697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Zámek Fryštát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0279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upload.wikimedia.org/wikipedia/commons/e/e5/Karvinsk%C3%A1_nemocnic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26929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835696" y="266990"/>
            <a:ext cx="414408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Karviná – Ráj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5805264"/>
            <a:ext cx="642836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Karvinská nemocnice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0279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0782" y="476672"/>
            <a:ext cx="8445674" cy="589943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Pomocí internetu</a:t>
            </a:r>
          </a:p>
          <a:p>
            <a:pPr algn="ctr"/>
            <a:r>
              <a:rPr lang="cs-CZ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řiřaď správný název:</a:t>
            </a: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Karviná 1                         Louky</a:t>
            </a: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Karviná 2                        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Darkov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Karviná 3                         Staré Město</a:t>
            </a: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Karviná 4                        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Mizerov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Karviná 5                         Ráj</a:t>
            </a: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Karviná 6                         Doly </a:t>
            </a: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Karviná 7                         Hranice </a:t>
            </a: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Karviná 8                         Fryštát </a:t>
            </a: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Karviná 9                         Nové Město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0279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268760"/>
            <a:ext cx="7595003" cy="1195535"/>
          </a:xfrm>
        </p:spPr>
        <p:txBody>
          <a:bodyPr/>
          <a:lstStyle/>
          <a:p>
            <a:r>
              <a:rPr lang="cs-CZ" sz="4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internetu najdi znak </a:t>
            </a:r>
            <a:br>
              <a:rPr lang="cs-CZ" sz="4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4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Karviné a zkopíruj ho zde:</a:t>
            </a:r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3528" y="1268760"/>
            <a:ext cx="741682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endParaRPr lang="cs-CZ" sz="32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endParaRPr lang="cs-CZ" sz="32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6525" y="2053590"/>
            <a:ext cx="4768602" cy="4438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7913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2051720" y="1760062"/>
            <a:ext cx="5184576" cy="48245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41250" y="332656"/>
            <a:ext cx="753924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internetu najdi 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fotku</a:t>
            </a:r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Karviné a zkopíruj 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ji</a:t>
            </a:r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zde: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32978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8"/>
            <a:ext cx="8489346" cy="815607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Najdi cestu do školy</a:t>
            </a:r>
          </a:p>
          <a:p>
            <a:pPr algn="ctr"/>
            <a:endParaRPr lang="cs-CZ" sz="5400" b="1" cap="none" spc="0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www.seznam.cz</a:t>
            </a:r>
          </a:p>
          <a:p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Karviná / mapy / - hledat</a:t>
            </a:r>
          </a:p>
          <a:p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Najděte na mapě města:</a:t>
            </a:r>
          </a:p>
          <a:p>
            <a:pPr marL="457200" indent="-457200">
              <a:buFontTx/>
              <a:buChar char="-"/>
            </a:pPr>
            <a:r>
              <a:rPr lang="cs-CZ" sz="32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š</a:t>
            </a:r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kolu</a:t>
            </a:r>
          </a:p>
          <a:p>
            <a:pPr marL="457200" indent="-457200">
              <a:buFontTx/>
              <a:buChar char="-"/>
            </a:pPr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bydliště</a:t>
            </a:r>
          </a:p>
          <a:p>
            <a:pPr marL="457200" indent="-457200">
              <a:buFontTx/>
              <a:buChar char="-"/>
            </a:pPr>
            <a:r>
              <a:rPr lang="cs-CZ" sz="32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</a:t>
            </a:r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jisti jak dlouho ti trvá cesta do školy.</a:t>
            </a:r>
          </a:p>
          <a:p>
            <a:pPr marL="457200" indent="-457200">
              <a:buFontTx/>
              <a:buChar char="-"/>
            </a:pPr>
            <a:endParaRPr lang="cs-CZ" sz="3200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marL="457200" indent="-457200">
              <a:buFontTx/>
              <a:buChar char="-"/>
            </a:pPr>
            <a:endParaRPr lang="cs-CZ" sz="3200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marL="457200" indent="-457200">
              <a:buFontTx/>
              <a:buChar char="-"/>
            </a:pPr>
            <a:endParaRPr lang="cs-CZ" sz="3200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0279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1" b="5220"/>
          <a:stretch/>
        </p:blipFill>
        <p:spPr bwMode="auto">
          <a:xfrm>
            <a:off x="13498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ový popisek 2"/>
          <p:cNvSpPr/>
          <p:nvPr/>
        </p:nvSpPr>
        <p:spPr>
          <a:xfrm>
            <a:off x="7380312" y="3429000"/>
            <a:ext cx="1634480" cy="648072"/>
          </a:xfrm>
          <a:prstGeom prst="wedgeRectCallout">
            <a:avLst>
              <a:gd name="adj1" fmla="val -61637"/>
              <a:gd name="adj2" fmla="val -1090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adresa ŠKOLY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Obdélníkový popisek 3"/>
          <p:cNvSpPr/>
          <p:nvPr/>
        </p:nvSpPr>
        <p:spPr>
          <a:xfrm>
            <a:off x="5004048" y="2204864"/>
            <a:ext cx="1202432" cy="792088"/>
          </a:xfrm>
          <a:prstGeom prst="wedgeRectCallout">
            <a:avLst>
              <a:gd name="adj1" fmla="val 129358"/>
              <a:gd name="adj2" fmla="val 502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adresa</a:t>
            </a:r>
          </a:p>
          <a:p>
            <a:pPr algn="ctr"/>
            <a:r>
              <a:rPr lang="cs-CZ" dirty="0" smtClean="0"/>
              <a:t>BYDLIŠTĚ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279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25" t="-451" r="-495" b="5866"/>
          <a:stretch/>
        </p:blipFill>
        <p:spPr bwMode="auto">
          <a:xfrm>
            <a:off x="0" y="0"/>
            <a:ext cx="9252520" cy="6846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279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19" t="21708" r="-71839" b="22687"/>
          <a:stretch/>
        </p:blipFill>
        <p:spPr bwMode="auto">
          <a:xfrm>
            <a:off x="729793" y="1183978"/>
            <a:ext cx="13443198" cy="410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95733" y="260648"/>
            <a:ext cx="69525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jsme se </a:t>
            </a:r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dozvěděli. 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79512" y="5725873"/>
            <a:ext cx="960391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Celková délka </a:t>
            </a:r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trasy z místa 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ydliště do školy je:     </a:t>
            </a:r>
          </a:p>
          <a:p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                          </a:t>
            </a:r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59062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764704"/>
            <a:ext cx="8136904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ONDŘEJ </a:t>
            </a:r>
            <a:r>
              <a:rPr lang="cs-CZ" dirty="0"/>
              <a:t>ŽVÁČEK. http://cs.wikipedia.org/wiki/Karvin%C3%A1 [online]. [cit. 26.2.2013]. Dostupný na WWW: http://cs.wikipedia.org/wiki/Soubor:Masarykovo_n%C3%A1m%C4%9Bst%C3%AD_v_Karvin%C3%A9.jpg </a:t>
            </a:r>
            <a:endParaRPr lang="cs-CZ" dirty="0" smtClean="0"/>
          </a:p>
          <a:p>
            <a:endParaRPr lang="cs-CZ" dirty="0"/>
          </a:p>
          <a:p>
            <a:r>
              <a:rPr lang="pl-PL" dirty="0"/>
              <a:t>DARWINEK. </a:t>
            </a:r>
            <a:r>
              <a:rPr lang="pl-PL" i="1" dirty="0"/>
              <a:t>http://cs.wikipedia.org/wiki/Karvin%C3%A1</a:t>
            </a:r>
            <a:r>
              <a:rPr lang="pl-PL" dirty="0"/>
              <a:t> [online]. [cit. 26.2.2013]. Dostupný na WWW: http://cs.wikipedia.org/wiki/Soubor:Karwina_herb.svg </a:t>
            </a:r>
            <a:endParaRPr lang="cs-CZ" dirty="0"/>
          </a:p>
          <a:p>
            <a:endParaRPr lang="cs-CZ" dirty="0" smtClean="0"/>
          </a:p>
          <a:p>
            <a:r>
              <a:rPr lang="cs-CZ" dirty="0"/>
              <a:t>PETR ŠTEFEK. </a:t>
            </a:r>
            <a:r>
              <a:rPr lang="cs-CZ" i="1" dirty="0"/>
              <a:t>http://cs.wikipedia.org/wiki/L%C3%A1zn%C4%9B_Darkov</a:t>
            </a:r>
            <a:r>
              <a:rPr lang="cs-CZ" dirty="0"/>
              <a:t> [online]. [cit. 26.2.2013]. Dostupný na WWW: http://cs.wikipedia.org/wiki/Soubor:Most_Darkov_2.jpg </a:t>
            </a:r>
          </a:p>
          <a:p>
            <a:endParaRPr lang="cs-CZ" dirty="0" smtClean="0"/>
          </a:p>
          <a:p>
            <a:r>
              <a:rPr lang="cs-CZ" dirty="0"/>
              <a:t>HELLOOO. </a:t>
            </a:r>
            <a:r>
              <a:rPr lang="cs-CZ" i="1" dirty="0"/>
              <a:t>http://cs.wikipedia.org/wiki/Nov%C3%A9_M%C4%9Bsto_(Karvin%C3%A1)</a:t>
            </a:r>
            <a:r>
              <a:rPr lang="cs-CZ" dirty="0"/>
              <a:t> [online]. [cit. 26.2.2013]. Dostupný na WWW: http://cs.wikipedia.org/wiki/Soubor:Domov_d%C5%AFchodc%C5%AF_-_Karvin%C3%A1.JPG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279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8352928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ONDŘEJ ŽVÁČEK. </a:t>
            </a:r>
            <a:r>
              <a:rPr lang="cs-CZ" i="1" dirty="0"/>
              <a:t>http://cs.wikipedia.org/wiki/Karvin%C3%A1</a:t>
            </a:r>
            <a:r>
              <a:rPr lang="cs-CZ" dirty="0"/>
              <a:t> [online]. [cit. 26.2.2013]. Dostupný na WWW: http://cs.wikipedia.org/wiki/Soubor:Kostel_sv._Petra_z_Alkantary.jpg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MOJMÍR. </a:t>
            </a:r>
            <a:r>
              <a:rPr lang="cs-CZ" i="1" dirty="0"/>
              <a:t>http://cs.wikipedia.org/wiki/Karvin%C3%A1_hlavn%C3%AD_n%C3%A1dra%C5%BE%C3%AD</a:t>
            </a:r>
            <a:r>
              <a:rPr lang="cs-CZ" dirty="0"/>
              <a:t> [online]. [cit. 26.2.2013]. Dostupný na WWW: http://cs.wikipedia.org/wiki/Soubor:Karvin%C3%A1,_N%C3%A1dra%C5%BE%C3%AD_-_vlakov%C3%A9_i_autobusov%C3%A9.JPG </a:t>
            </a:r>
          </a:p>
          <a:p>
            <a:endParaRPr lang="cs-CZ" dirty="0" smtClean="0"/>
          </a:p>
          <a:p>
            <a:r>
              <a:rPr lang="cs-CZ" dirty="0" smtClean="0"/>
              <a:t>PUDELEK</a:t>
            </a:r>
            <a:r>
              <a:rPr lang="cs-CZ" dirty="0"/>
              <a:t>. </a:t>
            </a:r>
            <a:r>
              <a:rPr lang="cs-CZ" i="1" dirty="0"/>
              <a:t>http://cs.wikipedia.org/wiki/Fry%C5%A1t%C3%A1t_(z%C3%A1mek)</a:t>
            </a:r>
            <a:r>
              <a:rPr lang="cs-CZ" dirty="0"/>
              <a:t> [online]. [cit. 26.2.2013]. Dostupný na WWW: http://cs.wikipedia.org/wiki/Soubor:Z%C3%A1mek_Fry%C5%A1t%C3%A1t.JPG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HELLOOO. </a:t>
            </a:r>
            <a:r>
              <a:rPr lang="cs-CZ" i="1" dirty="0"/>
              <a:t>http://commons.wikimedia.org/wiki/Category:Water_towers_in_the_Czech_Republic?uselang=cs</a:t>
            </a:r>
            <a:r>
              <a:rPr lang="cs-CZ" dirty="0"/>
              <a:t> [online]. [cit. 26.2.2013]. Dostupný na WWW: http://commons.wikimedia.org/wiki/File:Vod%C3%A1rensk%C3%A1_v%C4%9B%C5%BE_-_Karvin%C3%A1.JPG?uselang=cs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279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908720"/>
            <a:ext cx="7306971" cy="178172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HELLOOO. </a:t>
            </a:r>
            <a:r>
              <a:rPr lang="cs-CZ" i="1" dirty="0"/>
              <a:t>http://commons.wikimedia.org/wiki/Category:R%C3%A1j_(Karvin%C3%A1)</a:t>
            </a:r>
            <a:r>
              <a:rPr lang="cs-CZ" dirty="0"/>
              <a:t> [online]. [cit. 26.2.2013]. Dostupný na WWW: http://commons.wikimedia.org/wiki/File:Karvinsk%C3%A1_nemocnice.JPG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3118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453</TotalTime>
  <Words>364</Words>
  <Application>Microsoft Office PowerPoint</Application>
  <PresentationFormat>Předvádění na obrazovce (4:3)</PresentationFormat>
  <Paragraphs>84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Autumn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Na internetu najdi znak  Karviné a zkopíruj ho zde: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Štefek Radim</dc:creator>
  <cp:lastModifiedBy>stefkova</cp:lastModifiedBy>
  <cp:revision>32</cp:revision>
  <dcterms:created xsi:type="dcterms:W3CDTF">2013-02-26T09:20:44Z</dcterms:created>
  <dcterms:modified xsi:type="dcterms:W3CDTF">2013-03-07T16:25:24Z</dcterms:modified>
</cp:coreProperties>
</file>