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1" r:id="rId5"/>
    <p:sldId id="263" r:id="rId6"/>
    <p:sldId id="265" r:id="rId7"/>
    <p:sldId id="264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  <a:srgbClr val="CCECFF"/>
    <a:srgbClr val="CCFFCC"/>
    <a:srgbClr val="99FFCC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46" autoAdjust="0"/>
    <p:restoredTop sz="94660"/>
  </p:normalViewPr>
  <p:slideViewPr>
    <p:cSldViewPr>
      <p:cViewPr>
        <p:scale>
          <a:sx n="63" d="100"/>
          <a:sy n="63" d="100"/>
        </p:scale>
        <p:origin x="-1392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41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278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472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237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293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677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282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083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89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324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312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F180F-BF6D-435E-861D-889651F4121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C9172-1A72-43A0-A0AD-4A56156A1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851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GEOMETRIE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VY_32_INOVACE_06_Úhel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52774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seč 1"/>
          <p:cNvSpPr/>
          <p:nvPr/>
        </p:nvSpPr>
        <p:spPr>
          <a:xfrm rot="6229291">
            <a:off x="510963" y="-1179724"/>
            <a:ext cx="5108624" cy="9934079"/>
          </a:xfrm>
          <a:prstGeom prst="pie">
            <a:avLst>
              <a:gd name="adj1" fmla="val 14418827"/>
              <a:gd name="adj2" fmla="val 16257891"/>
            </a:avLst>
          </a:prstGeom>
          <a:gradFill>
            <a:gsLst>
              <a:gs pos="0">
                <a:srgbClr val="66FFFF">
                  <a:tint val="66000"/>
                  <a:satMod val="160000"/>
                  <a:alpha val="0"/>
                </a:srgbClr>
              </a:gs>
              <a:gs pos="50000">
                <a:srgbClr val="66FFFF">
                  <a:tint val="44500"/>
                  <a:satMod val="160000"/>
                </a:srgbClr>
              </a:gs>
              <a:gs pos="100000">
                <a:srgbClr val="66FFFF">
                  <a:tint val="23500"/>
                  <a:satMod val="160000"/>
                </a:srgb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louk 23"/>
          <p:cNvSpPr/>
          <p:nvPr/>
        </p:nvSpPr>
        <p:spPr>
          <a:xfrm rot="2039172">
            <a:off x="2489596" y="2783530"/>
            <a:ext cx="2160240" cy="2161965"/>
          </a:xfrm>
          <a:prstGeom prst="arc">
            <a:avLst>
              <a:gd name="adj1" fmla="val 17880732"/>
              <a:gd name="adj2" fmla="val 20582733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783004" y="570709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Úhel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589228"/>
            <a:ext cx="75972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část roviny ohraničená dvěma polopřímkami  se společným počátkem.</a:t>
            </a:r>
            <a:endParaRPr lang="cs-CZ" sz="2000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2987824" y="2707196"/>
            <a:ext cx="3744416" cy="108012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87824" y="3787316"/>
            <a:ext cx="4856410" cy="1234345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84168" y="2724648"/>
            <a:ext cx="0" cy="2177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300192" y="4554103"/>
            <a:ext cx="0" cy="2177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012160" y="212242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4" y="4869160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32582" y="377902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35" name="Oblouk 34"/>
          <p:cNvSpPr/>
          <p:nvPr/>
        </p:nvSpPr>
        <p:spPr>
          <a:xfrm rot="2039172">
            <a:off x="1437631" y="5743011"/>
            <a:ext cx="417619" cy="409301"/>
          </a:xfrm>
          <a:prstGeom prst="arc">
            <a:avLst>
              <a:gd name="adj1" fmla="val 16200000"/>
              <a:gd name="adj2" fmla="val 1020021"/>
            </a:avLst>
          </a:prstGeom>
          <a:ln w="158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1569493" y="5875979"/>
            <a:ext cx="432048" cy="71577"/>
          </a:xfrm>
          <a:prstGeom prst="line">
            <a:avLst/>
          </a:prstGeom>
          <a:ln w="158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569493" y="5947556"/>
            <a:ext cx="432048" cy="108873"/>
          </a:xfrm>
          <a:prstGeom prst="line">
            <a:avLst/>
          </a:prstGeom>
          <a:ln w="158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2087329" y="5680934"/>
            <a:ext cx="720080" cy="461665"/>
          </a:xfrm>
          <a:prstGeom prst="rect">
            <a:avLst/>
          </a:prstGeom>
          <a:noFill/>
          <a:ln w="15875"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AVB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471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4" grpId="0" animBg="1"/>
      <p:bldP spid="6" grpId="0"/>
      <p:bldP spid="28" grpId="0"/>
      <p:bldP spid="29" grpId="0"/>
      <p:bldP spid="30" grpId="0"/>
      <p:bldP spid="35" grpId="0" animBg="1"/>
      <p:bldP spid="3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seč 4"/>
          <p:cNvSpPr/>
          <p:nvPr/>
        </p:nvSpPr>
        <p:spPr>
          <a:xfrm>
            <a:off x="377198" y="1399985"/>
            <a:ext cx="6414867" cy="5052887"/>
          </a:xfrm>
          <a:prstGeom prst="pie">
            <a:avLst>
              <a:gd name="adj1" fmla="val 916510"/>
              <a:gd name="adj2" fmla="val 20259966"/>
            </a:avLst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Oblouk 1"/>
          <p:cNvSpPr/>
          <p:nvPr/>
        </p:nvSpPr>
        <p:spPr>
          <a:xfrm rot="2039172">
            <a:off x="2300481" y="2663736"/>
            <a:ext cx="2556058" cy="2519145"/>
          </a:xfrm>
          <a:prstGeom prst="arc">
            <a:avLst>
              <a:gd name="adj1" fmla="val 20515049"/>
              <a:gd name="adj2" fmla="val 18216722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3578511" y="2564904"/>
            <a:ext cx="3240360" cy="1358405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558651" y="3923309"/>
            <a:ext cx="4193122" cy="1138095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419625" y="2564904"/>
            <a:ext cx="36004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466943" y="4892833"/>
            <a:ext cx="0" cy="1685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152115" y="377902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90879" y="5301208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98834" y="1968593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</a:t>
            </a:r>
          </a:p>
        </p:txBody>
      </p:sp>
      <p:sp>
        <p:nvSpPr>
          <p:cNvPr id="37" name="Oblouk 36"/>
          <p:cNvSpPr/>
          <p:nvPr/>
        </p:nvSpPr>
        <p:spPr>
          <a:xfrm rot="2039172">
            <a:off x="6553567" y="6216789"/>
            <a:ext cx="476996" cy="460018"/>
          </a:xfrm>
          <a:prstGeom prst="arc">
            <a:avLst>
              <a:gd name="adj1" fmla="val 20010592"/>
              <a:gd name="adj2" fmla="val 18541780"/>
            </a:avLst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6773381" y="6272196"/>
            <a:ext cx="457332" cy="16816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749434" y="6445233"/>
            <a:ext cx="481279" cy="112885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7366021" y="6094666"/>
            <a:ext cx="936104" cy="52322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KLM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783004" y="332656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Úhel</a:t>
            </a:r>
            <a:endParaRPr lang="cs-CZ" sz="5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1063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28" grpId="0"/>
      <p:bldP spid="29" grpId="0"/>
      <p:bldP spid="30" grpId="0"/>
      <p:bldP spid="37" grpId="0" animBg="1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Výseč 36"/>
          <p:cNvSpPr/>
          <p:nvPr/>
        </p:nvSpPr>
        <p:spPr>
          <a:xfrm rot="6231259">
            <a:off x="-1918827" y="-331403"/>
            <a:ext cx="6571034" cy="7970859"/>
          </a:xfrm>
          <a:prstGeom prst="pie">
            <a:avLst>
              <a:gd name="adj1" fmla="val 14380076"/>
              <a:gd name="adj2" fmla="val 16154903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83004" y="570709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Úhel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4" name="Oblouk 3"/>
          <p:cNvSpPr/>
          <p:nvPr/>
        </p:nvSpPr>
        <p:spPr>
          <a:xfrm rot="2039172">
            <a:off x="815105" y="2658538"/>
            <a:ext cx="2160240" cy="2161965"/>
          </a:xfrm>
          <a:prstGeom prst="arc">
            <a:avLst>
              <a:gd name="adj1" fmla="val 17857699"/>
              <a:gd name="adj2" fmla="val 20559937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313333" y="2582204"/>
            <a:ext cx="3744416" cy="108012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313333" y="3662324"/>
            <a:ext cx="4032448" cy="91440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409677" y="2708530"/>
            <a:ext cx="0" cy="217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25701" y="4320237"/>
            <a:ext cx="0" cy="217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913733" y="4744168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5757" y="336164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37669" y="1997429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13333" y="5239621"/>
            <a:ext cx="2214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vrchol úhlu</a:t>
            </a:r>
            <a:endParaRPr lang="cs-CZ" sz="32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5309777" y="2734491"/>
            <a:ext cx="360040" cy="288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815105" y="2416142"/>
            <a:ext cx="9655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VA</a:t>
            </a:r>
            <a:endParaRPr lang="cs-CZ" sz="3200" b="1" dirty="0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5635085" y="4601992"/>
            <a:ext cx="360040" cy="288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219611" y="4322055"/>
            <a:ext cx="7177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VB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84158" y="5733256"/>
            <a:ext cx="27424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ramena úhlu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923789" y="3946416"/>
            <a:ext cx="389544" cy="12932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6550330" y="5036556"/>
            <a:ext cx="613958" cy="696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6588224" y="2926278"/>
            <a:ext cx="1152128" cy="26057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4523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13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Výseč 20"/>
          <p:cNvSpPr/>
          <p:nvPr/>
        </p:nvSpPr>
        <p:spPr>
          <a:xfrm rot="880313">
            <a:off x="-881461" y="-938161"/>
            <a:ext cx="6685654" cy="5664488"/>
          </a:xfrm>
          <a:prstGeom prst="pie">
            <a:avLst>
              <a:gd name="adj1" fmla="val 20700058"/>
              <a:gd name="adj2" fmla="val 4529824"/>
            </a:avLst>
          </a:prstGeom>
          <a:gradFill flip="none" rotWithShape="1">
            <a:gsLst>
              <a:gs pos="0">
                <a:srgbClr val="CCFFFF">
                  <a:shade val="30000"/>
                  <a:satMod val="115000"/>
                </a:srgbClr>
              </a:gs>
              <a:gs pos="50000">
                <a:srgbClr val="CCFFFF">
                  <a:shade val="67500"/>
                  <a:satMod val="115000"/>
                </a:srgbClr>
              </a:gs>
              <a:gs pos="100000">
                <a:srgbClr val="CCFFFF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noFill/>
          </a:ln>
          <a:effectLst>
            <a:glow>
              <a:schemeClr val="accent1">
                <a:alpha val="94000"/>
              </a:schemeClr>
            </a:glow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FFFF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14630" y="570709"/>
            <a:ext cx="45395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 Pravý úhel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4" name="Oblouk 3"/>
          <p:cNvSpPr/>
          <p:nvPr/>
        </p:nvSpPr>
        <p:spPr>
          <a:xfrm rot="2039172">
            <a:off x="1361140" y="1194292"/>
            <a:ext cx="2395629" cy="2161965"/>
          </a:xfrm>
          <a:prstGeom prst="arc">
            <a:avLst>
              <a:gd name="adj1" fmla="val 18376928"/>
              <a:gd name="adj2" fmla="val 3674249"/>
            </a:avLst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461366" y="1894083"/>
            <a:ext cx="3478786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461366" y="1894083"/>
            <a:ext cx="0" cy="3032337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300032" y="5284825"/>
            <a:ext cx="2304256" cy="76944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ym typeface="Symbol"/>
              </a:rPr>
              <a:t>= 90 </a:t>
            </a:r>
            <a:r>
              <a:rPr lang="cs-CZ" sz="4400" dirty="0" smtClean="0">
                <a:latin typeface="Times New Roman"/>
                <a:cs typeface="Times New Roman"/>
                <a:sym typeface="Symbol"/>
              </a:rPr>
              <a:t>˚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2759499" y="2264804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ym typeface="Symbol"/>
              </a:rPr>
              <a:t>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57675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4" grpId="0" animBg="1"/>
      <p:bldP spid="3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seč 10"/>
          <p:cNvSpPr/>
          <p:nvPr/>
        </p:nvSpPr>
        <p:spPr>
          <a:xfrm>
            <a:off x="1089912" y="-526218"/>
            <a:ext cx="7435218" cy="5930839"/>
          </a:xfrm>
          <a:prstGeom prst="pie">
            <a:avLst>
              <a:gd name="adj1" fmla="val 21588672"/>
              <a:gd name="adj2" fmla="val 10799418"/>
            </a:avLst>
          </a:prstGeom>
          <a:gradFill flip="none" rotWithShape="1">
            <a:gsLst>
              <a:gs pos="0">
                <a:srgbClr val="CCECFF">
                  <a:lumMod val="65000"/>
                  <a:lumOff val="35000"/>
                  <a:alpha val="64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Oblouk 1"/>
          <p:cNvSpPr/>
          <p:nvPr/>
        </p:nvSpPr>
        <p:spPr>
          <a:xfrm rot="7502002">
            <a:off x="3727401" y="1456354"/>
            <a:ext cx="2160240" cy="2161965"/>
          </a:xfrm>
          <a:prstGeom prst="arc">
            <a:avLst>
              <a:gd name="adj1" fmla="val 13683375"/>
              <a:gd name="adj2" fmla="val 3719920"/>
            </a:avLst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4509388" y="2439202"/>
            <a:ext cx="3744416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1619672" y="2439202"/>
            <a:ext cx="2889716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057561" y="5301208"/>
            <a:ext cx="2244006" cy="76944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ym typeface="Symbol"/>
              </a:rPr>
              <a:t> = 180 </a:t>
            </a:r>
            <a:r>
              <a:rPr lang="cs-CZ" sz="4400" dirty="0" smtClean="0">
                <a:latin typeface="Times New Roman"/>
                <a:cs typeface="Times New Roman"/>
                <a:sym typeface="Symbol"/>
              </a:rPr>
              <a:t>˚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4509388" y="2571177"/>
            <a:ext cx="4171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ym typeface="Symbol"/>
              </a:rPr>
              <a:t></a:t>
            </a:r>
            <a:endParaRPr lang="cs-CZ" sz="4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807521" y="24392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807521" y="2391157"/>
            <a:ext cx="0" cy="18002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14630" y="570709"/>
            <a:ext cx="45395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 Přímý úhel</a:t>
            </a:r>
            <a:endParaRPr lang="cs-CZ" sz="5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8727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Výseč 23"/>
          <p:cNvSpPr/>
          <p:nvPr/>
        </p:nvSpPr>
        <p:spPr>
          <a:xfrm rot="19303424">
            <a:off x="-2668881" y="1345160"/>
            <a:ext cx="9611554" cy="5607843"/>
          </a:xfrm>
          <a:prstGeom prst="pie">
            <a:avLst>
              <a:gd name="adj1" fmla="val 250714"/>
              <a:gd name="adj2" fmla="val 2264973"/>
            </a:avLst>
          </a:prstGeom>
          <a:solidFill>
            <a:srgbClr val="CCE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14630" y="570709"/>
            <a:ext cx="45395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 Ostrý úhel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3" name="Oblouk 2"/>
          <p:cNvSpPr/>
          <p:nvPr/>
        </p:nvSpPr>
        <p:spPr>
          <a:xfrm>
            <a:off x="2114630" y="2734525"/>
            <a:ext cx="2160240" cy="2161965"/>
          </a:xfrm>
          <a:prstGeom prst="arc">
            <a:avLst>
              <a:gd name="adj1" fmla="val 18490011"/>
              <a:gd name="adj2" fmla="val 985450"/>
            </a:avLst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2136897" y="4149082"/>
            <a:ext cx="4019279" cy="1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114630" y="1700808"/>
            <a:ext cx="3609498" cy="244827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125471" y="5335991"/>
            <a:ext cx="3030705" cy="76944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ym typeface="Symbol"/>
              </a:rPr>
              <a:t>0</a:t>
            </a:r>
            <a:r>
              <a:rPr lang="cs-CZ" sz="4400" dirty="0" smtClean="0">
                <a:latin typeface="Times New Roman"/>
                <a:cs typeface="Times New Roman"/>
                <a:sym typeface="Symbol"/>
              </a:rPr>
              <a:t>˚</a:t>
            </a:r>
            <a:r>
              <a:rPr lang="cs-CZ" sz="4400" dirty="0" smtClean="0">
                <a:sym typeface="Symbol"/>
              </a:rPr>
              <a:t> </a:t>
            </a:r>
            <a:r>
              <a:rPr lang="cs-CZ" sz="4400" dirty="0">
                <a:sym typeface="Symbol"/>
              </a:rPr>
              <a:t> </a:t>
            </a:r>
            <a:r>
              <a:rPr lang="cs-CZ" sz="4400" dirty="0" smtClean="0">
                <a:sym typeface="Symbol"/>
              </a:rPr>
              <a:t>  90 </a:t>
            </a:r>
            <a:r>
              <a:rPr lang="cs-CZ" sz="4400" dirty="0" smtClean="0">
                <a:latin typeface="Times New Roman"/>
                <a:cs typeface="Times New Roman"/>
                <a:sym typeface="Symbol"/>
              </a:rPr>
              <a:t>˚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3463819" y="3199534"/>
            <a:ext cx="46358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ym typeface="Symbol"/>
              </a:rPr>
              <a:t></a:t>
            </a:r>
            <a:endParaRPr lang="cs-CZ" sz="44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807521" y="24392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0888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3" grpId="0" animBg="1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ýseč 11"/>
          <p:cNvSpPr/>
          <p:nvPr/>
        </p:nvSpPr>
        <p:spPr>
          <a:xfrm rot="10800000">
            <a:off x="-916776" y="1319147"/>
            <a:ext cx="8161300" cy="6867607"/>
          </a:xfrm>
          <a:prstGeom prst="pie">
            <a:avLst>
              <a:gd name="adj1" fmla="val 2985263"/>
              <a:gd name="adj2" fmla="val 10815946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43808" y="395766"/>
            <a:ext cx="45395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 Tupý úhel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3" name="Oblouk 2"/>
          <p:cNvSpPr/>
          <p:nvPr/>
        </p:nvSpPr>
        <p:spPr>
          <a:xfrm rot="17435639">
            <a:off x="2289912" y="3486747"/>
            <a:ext cx="2160240" cy="2161965"/>
          </a:xfrm>
          <a:prstGeom prst="arc">
            <a:avLst>
              <a:gd name="adj1" fmla="val 16981615"/>
              <a:gd name="adj2" fmla="val 4672521"/>
            </a:avLst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3125471" y="4752950"/>
            <a:ext cx="4644610" cy="1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939267" y="2160661"/>
            <a:ext cx="2224607" cy="2592289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125471" y="5335991"/>
            <a:ext cx="4470865" cy="76944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ym typeface="Symbol"/>
              </a:rPr>
              <a:t>90</a:t>
            </a:r>
            <a:r>
              <a:rPr lang="cs-CZ" sz="4400" dirty="0" smtClean="0">
                <a:latin typeface="Times New Roman"/>
                <a:cs typeface="Times New Roman"/>
                <a:sym typeface="Symbol"/>
              </a:rPr>
              <a:t>˚</a:t>
            </a:r>
            <a:r>
              <a:rPr lang="cs-CZ" sz="4400" dirty="0" smtClean="0">
                <a:sym typeface="Symbol"/>
              </a:rPr>
              <a:t> </a:t>
            </a:r>
            <a:r>
              <a:rPr lang="cs-CZ" sz="4400" dirty="0">
                <a:sym typeface="Symbol"/>
              </a:rPr>
              <a:t> </a:t>
            </a:r>
            <a:r>
              <a:rPr lang="cs-CZ" sz="4400" dirty="0" smtClean="0">
                <a:sym typeface="Symbol"/>
              </a:rPr>
              <a:t>    180 </a:t>
            </a:r>
            <a:r>
              <a:rPr lang="cs-CZ" sz="4400" dirty="0" smtClean="0">
                <a:latin typeface="Times New Roman"/>
                <a:cs typeface="Times New Roman"/>
                <a:sym typeface="Symbol"/>
              </a:rPr>
              <a:t>˚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3153466" y="3882697"/>
            <a:ext cx="4331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ym typeface="Symbol"/>
              </a:rPr>
              <a:t></a:t>
            </a:r>
            <a:endParaRPr lang="cs-CZ" sz="44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559164" y="289905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93443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" grpId="0" animBg="1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smtClean="0"/>
              <a:t>Základní </a:t>
            </a:r>
            <a:r>
              <a:rPr lang="cs-CZ" smtClean="0"/>
              <a:t>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šestý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úhlu.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4239762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396</TotalTime>
  <Words>157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44</cp:revision>
  <dcterms:created xsi:type="dcterms:W3CDTF">2012-01-27T14:21:05Z</dcterms:created>
  <dcterms:modified xsi:type="dcterms:W3CDTF">2013-03-07T16:42:07Z</dcterms:modified>
</cp:coreProperties>
</file>