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72" r:id="rId4"/>
    <p:sldId id="273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6" r:id="rId14"/>
    <p:sldId id="274" r:id="rId15"/>
    <p:sldId id="265" r:id="rId16"/>
    <p:sldId id="26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599" autoAdjust="0"/>
  </p:normalViewPr>
  <p:slideViewPr>
    <p:cSldViewPr>
      <p:cViewPr varScale="1">
        <p:scale>
          <a:sx n="41" d="100"/>
          <a:sy n="41" d="100"/>
        </p:scale>
        <p:origin x="-132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01C51BA-E517-45A8-B91A-6AD0D0BE7B70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st.gdefon.ru/wallpapers_original/wallpapers/13326_moskva_kreml_zima_sneg_xram-vasiliya_1920x1200_(www.GdeFon.ru).jpg" TargetMode="External"/><Relationship Id="rId3" Type="http://schemas.openxmlformats.org/officeDocument/2006/relationships/hyperlink" Target="http://de.wallpaperswiki.org/wp-content/uploads/2012/10/Sydney-Opera.house_.jpg" TargetMode="External"/><Relationship Id="rId7" Type="http://schemas.openxmlformats.org/officeDocument/2006/relationships/hyperlink" Target="http://kellygrainger.files.wordpress.com/2010/02/machu-picchu-peru.jpg" TargetMode="External"/><Relationship Id="rId2" Type="http://schemas.openxmlformats.org/officeDocument/2006/relationships/hyperlink" Target="http://www.asianstyle.cz/upload/files/3/1f4a9/1f4a934a138bfe715f2feccf038cb4ad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4.bp.blogspot.com/-v9Bbv5xC_fE/UMN8TLXQOSI/AAAAAAAAOuc/iTMe_lVHicc/s1600/Chichen+Itza,+Yucatan,+Mexico+-+El+Castillo+Wallpapers+01.jpg" TargetMode="External"/><Relationship Id="rId5" Type="http://schemas.openxmlformats.org/officeDocument/2006/relationships/hyperlink" Target="http://cdn1.iloveindia.com/lounge/images/facts-about-taj-mahal.jpg" TargetMode="External"/><Relationship Id="rId10" Type="http://schemas.openxmlformats.org/officeDocument/2006/relationships/image" Target="../media/image2.png"/><Relationship Id="rId4" Type="http://schemas.openxmlformats.org/officeDocument/2006/relationships/hyperlink" Target="http://lh4.ggpht.com/-i_n9VKR9EBE/TpX5EFnm2SI/AAAAAAAAFY4/jQf2ogCBdUo/h903/Christ_on_Corcovado_mountain.JPG" TargetMode="External"/><Relationship Id="rId9" Type="http://schemas.openxmlformats.org/officeDocument/2006/relationships/hyperlink" Target="http://www.teamgreenbritain.org/media/109790/London-Ey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725144"/>
            <a:ext cx="6400800" cy="838944"/>
          </a:xfrm>
        </p:spPr>
        <p:txBody>
          <a:bodyPr>
            <a:normAutofit/>
          </a:bodyPr>
          <a:lstStyle/>
          <a:p>
            <a:endParaRPr lang="cs-CZ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1800" b="1" smtClean="0"/>
              <a:t>VY_32_INOVACE_Z.9.271_světové </a:t>
            </a:r>
            <a:r>
              <a:rPr lang="cs-CZ" sz="1800" b="1" dirty="0" smtClean="0"/>
              <a:t>zajímavosti</a:t>
            </a:r>
            <a:endParaRPr lang="cs-CZ" sz="18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547664" y="3645024"/>
            <a:ext cx="5976937" cy="9906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538859" y="1556792"/>
            <a:ext cx="610551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7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 E M Ě P I S </a:t>
            </a:r>
            <a:endParaRPr lang="cs-CZ" sz="7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520895" y="2708920"/>
            <a:ext cx="615905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Zeměpisné soutěže 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6607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Světové zajímavosti </a:t>
            </a:r>
            <a:endParaRPr lang="cs-CZ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5661248"/>
            <a:ext cx="6400800" cy="550912"/>
          </a:xfrm>
        </p:spPr>
        <p:txBody>
          <a:bodyPr>
            <a:noAutofit/>
          </a:bodyPr>
          <a:lstStyle/>
          <a:p>
            <a:pPr algn="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Mgr. Tomáš Keprt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154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7772400" cy="3672408"/>
          </a:xfrm>
        </p:spPr>
        <p:txBody>
          <a:bodyPr>
            <a:normAutofit fontScale="90000"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8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Pokus se napsat stát a hlavní město státu, ze kterého pochází následující fotografie… </a:t>
            </a:r>
            <a:r>
              <a:rPr lang="cs-CZ" sz="48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 pitchFamily="2" charset="2"/>
              </a:rPr>
              <a:t></a:t>
            </a:r>
            <a:r>
              <a:rPr lang="cs-CZ" sz="4800" b="1" dirty="0" smtClean="0">
                <a:ln/>
                <a:solidFill>
                  <a:schemeClr val="accent3"/>
                </a:solidFill>
                <a:sym typeface="Wingdings" pitchFamily="2" charset="2"/>
              </a:rPr>
              <a:t/>
            </a:r>
            <a:br>
              <a:rPr lang="cs-CZ" sz="4800" b="1" dirty="0" smtClean="0">
                <a:ln/>
                <a:solidFill>
                  <a:schemeClr val="accent3"/>
                </a:solidFill>
                <a:sym typeface="Wingdings" pitchFamily="2" charset="2"/>
              </a:rPr>
            </a:br>
            <a:r>
              <a:rPr lang="cs-CZ" sz="4800" b="1" dirty="0" smtClean="0">
                <a:ln/>
                <a:solidFill>
                  <a:schemeClr val="accent3"/>
                </a:solidFill>
                <a:sym typeface="Wingdings" pitchFamily="2" charset="2"/>
              </a:rPr>
              <a:t/>
            </a:r>
            <a:br>
              <a:rPr lang="cs-CZ" sz="4800" b="1" dirty="0" smtClean="0">
                <a:ln/>
                <a:solidFill>
                  <a:schemeClr val="accent3"/>
                </a:solidFill>
                <a:sym typeface="Wingdings" pitchFamily="2" charset="2"/>
              </a:rPr>
            </a:br>
            <a:r>
              <a:rPr lang="cs-CZ" sz="4800" b="1" dirty="0" smtClean="0">
                <a:ln/>
                <a:solidFill>
                  <a:srgbClr val="FF0000"/>
                </a:solidFill>
                <a:sym typeface="Wingdings" pitchFamily="2" charset="2"/>
              </a:rPr>
              <a:t>pokud chceš použij atlas…</a:t>
            </a:r>
            <a:endParaRPr lang="cs-CZ" sz="4800" b="1" dirty="0">
              <a:ln/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5661248"/>
            <a:ext cx="6400800" cy="550912"/>
          </a:xfrm>
        </p:spPr>
        <p:txBody>
          <a:bodyPr>
            <a:noAutofit/>
          </a:bodyPr>
          <a:lstStyle/>
          <a:p>
            <a:pPr algn="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Mgr. Tomáš Keprt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154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060848"/>
            <a:ext cx="7772400" cy="2448271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800" b="1" dirty="0" smtClean="0">
                <a:ln/>
                <a:solidFill>
                  <a:srgbClr val="FF0000"/>
                </a:solidFill>
                <a:sym typeface="Wingdings" pitchFamily="2" charset="2"/>
              </a:rPr>
              <a:t>Připrav se a </a:t>
            </a:r>
            <a:r>
              <a:rPr lang="cs-CZ" sz="4800" b="1" dirty="0" err="1" smtClean="0">
                <a:ln/>
                <a:solidFill>
                  <a:srgbClr val="FF0000"/>
                </a:solidFill>
                <a:sym typeface="Wingdings" pitchFamily="2" charset="2"/>
              </a:rPr>
              <a:t>pojďmě</a:t>
            </a:r>
            <a:r>
              <a:rPr lang="cs-CZ" sz="4800" b="1" dirty="0" smtClean="0">
                <a:ln/>
                <a:solidFill>
                  <a:srgbClr val="FF0000"/>
                </a:solidFill>
                <a:sym typeface="Wingdings" pitchFamily="2" charset="2"/>
              </a:rPr>
              <a:t> na to… </a:t>
            </a:r>
            <a:endParaRPr lang="cs-CZ" sz="4800" b="1" dirty="0">
              <a:ln/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5661248"/>
            <a:ext cx="6400800" cy="550912"/>
          </a:xfrm>
        </p:spPr>
        <p:txBody>
          <a:bodyPr>
            <a:noAutofit/>
          </a:bodyPr>
          <a:lstStyle/>
          <a:p>
            <a:pPr algn="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Mgr. Tomáš Keprt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154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7787208" cy="57039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Zástupný symbol pro obsah 4" descr="1f4a934a138bfe715f2feccf038cb4a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908720"/>
            <a:ext cx="7841993" cy="5881495"/>
          </a:xfrm>
        </p:spPr>
      </p:pic>
    </p:spTree>
    <p:extLst>
      <p:ext uri="{BB962C8B-B14F-4D97-AF65-F5344CB8AC3E}">
        <p14:creationId xmlns:p14="http://schemas.microsoft.com/office/powerpoint/2010/main" xmlns="" val="292980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Zástupný symbol pro obsah 4" descr="13326_moskva_kreml_zima_sneg_xram-vasiliya_1920x1200_(www.GdeFon.ru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980728"/>
            <a:ext cx="8690312" cy="5431445"/>
          </a:xfrm>
        </p:spPr>
      </p:pic>
    </p:spTree>
    <p:extLst>
      <p:ext uri="{BB962C8B-B14F-4D97-AF65-F5344CB8AC3E}">
        <p14:creationId xmlns:p14="http://schemas.microsoft.com/office/powerpoint/2010/main" xmlns="" val="372006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39952" y="260648"/>
            <a:ext cx="658416" cy="570392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b="1" cap="all" dirty="0" smtClean="0">
                <a:ln w="0"/>
                <a:solidFill>
                  <a:schemeClr val="tx1"/>
                </a:solidFill>
                <a:effectLst>
                  <a:reflection blurRad="12700" stA="50000" endPos="50000" dist="5000" dir="5400000" sy="-100000" rotWithShape="0"/>
                </a:effectLst>
              </a:rPr>
              <a:t>3</a:t>
            </a:r>
            <a:endParaRPr lang="cs-CZ" b="1" cap="all" dirty="0">
              <a:ln w="0"/>
              <a:solidFill>
                <a:schemeClr val="tx1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5" name="Zástupný symbol pro obsah 4" descr="facts-about-taj-maha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922499"/>
            <a:ext cx="7914001" cy="5935501"/>
          </a:xfrm>
        </p:spPr>
      </p:pic>
    </p:spTree>
    <p:extLst>
      <p:ext uri="{BB962C8B-B14F-4D97-AF65-F5344CB8AC3E}">
        <p14:creationId xmlns:p14="http://schemas.microsoft.com/office/powerpoint/2010/main" xmlns="" val="38095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7039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Zástupný symbol pro obsah 4" descr="Chichen Itza, Yucatan, Mexico - El Castillo Wallpapers 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908720"/>
            <a:ext cx="7625969" cy="5719477"/>
          </a:xfrm>
        </p:spPr>
      </p:pic>
    </p:spTree>
    <p:extLst>
      <p:ext uri="{BB962C8B-B14F-4D97-AF65-F5344CB8AC3E}">
        <p14:creationId xmlns:p14="http://schemas.microsoft.com/office/powerpoint/2010/main" xmlns="" val="48790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26376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5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Zástupný symbol pro obsah 4" descr="Christ_on_Corcovado_mountai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124744"/>
            <a:ext cx="9341296" cy="5271994"/>
          </a:xfrm>
        </p:spPr>
      </p:pic>
    </p:spTree>
    <p:extLst>
      <p:ext uri="{BB962C8B-B14F-4D97-AF65-F5344CB8AC3E}">
        <p14:creationId xmlns:p14="http://schemas.microsoft.com/office/powerpoint/2010/main" xmlns="" val="391090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39952" y="260648"/>
            <a:ext cx="586408" cy="498384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Zástupný symbol pro obsah 4" descr="London-Ey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124744"/>
            <a:ext cx="10225136" cy="5112568"/>
          </a:xfrm>
        </p:spPr>
      </p:pic>
    </p:spTree>
    <p:extLst>
      <p:ext uri="{BB962C8B-B14F-4D97-AF65-F5344CB8AC3E}">
        <p14:creationId xmlns:p14="http://schemas.microsoft.com/office/powerpoint/2010/main" xmlns="" val="331493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7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Zástupný symbol pro obsah 4" descr="machu-picchu-per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980728"/>
            <a:ext cx="7777655" cy="5823535"/>
          </a:xfrm>
        </p:spPr>
      </p:pic>
    </p:spTree>
    <p:extLst>
      <p:ext uri="{BB962C8B-B14F-4D97-AF65-F5344CB8AC3E}">
        <p14:creationId xmlns:p14="http://schemas.microsoft.com/office/powerpoint/2010/main" xmlns="" val="273942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14408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8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Zástupný symbol pro obsah 4" descr="Sydney-Opera.house_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980728"/>
            <a:ext cx="8058017" cy="6043513"/>
          </a:xfrm>
        </p:spPr>
      </p:pic>
    </p:spTree>
    <p:extLst>
      <p:ext uri="{BB962C8B-B14F-4D97-AF65-F5344CB8AC3E}">
        <p14:creationId xmlns:p14="http://schemas.microsoft.com/office/powerpoint/2010/main" xmlns="" val="306247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noFill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 </a:t>
            </a:r>
            <a:r>
              <a:rPr lang="cs-CZ" sz="6000" dirty="0" smtClean="0"/>
              <a:t>vyměňte si sešit s Vaším spolužákem…</a:t>
            </a:r>
            <a:endParaRPr lang="cs-CZ" sz="6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Přichází kontrola…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noFill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5400" dirty="0" smtClean="0"/>
              <a:t>S učitelem debatujte co přesně jde vidět na fotografiích… </a:t>
            </a:r>
            <a:r>
              <a:rPr lang="cs-CZ" sz="5400" dirty="0" smtClean="0">
                <a:sym typeface="Wingdings" pitchFamily="2" charset="2"/>
              </a:rPr>
              <a:t></a:t>
            </a:r>
            <a:endParaRPr lang="cs-CZ" sz="5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484784"/>
            <a:ext cx="7408333" cy="4968552"/>
          </a:xfrm>
          <a:noFill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– Čína – Peking (čínská zeď)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– Rusko – Moskva ( Kreml a chrám)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– Indie – Nové Dillí (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Tádž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mahal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– Mexiko –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Mexiko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city (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Chitze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Itca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– Brazílie –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Brasília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(Rio de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Janeiro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Ježíš)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– Velká Británie – Londýn ( London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eye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– Peru – Lima (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Makču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pikču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– Austrálie –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Canberra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(opera v Sydney)</a:t>
            </a:r>
          </a:p>
        </p:txBody>
      </p:sp>
      <p:sp>
        <p:nvSpPr>
          <p:cNvPr id="4" name="Obdélník 3"/>
          <p:cNvSpPr/>
          <p:nvPr/>
        </p:nvSpPr>
        <p:spPr>
          <a:xfrm>
            <a:off x="755576" y="548680"/>
            <a:ext cx="77540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Společně zkontrolujeme </a:t>
            </a:r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: 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414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Seznam informačních zdrojů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435280" cy="2808312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cs-CZ" sz="3600" dirty="0" smtClean="0"/>
              <a:t>Zdroje  fotografií:</a:t>
            </a:r>
          </a:p>
          <a:p>
            <a:r>
              <a:rPr lang="cs-CZ" sz="3600" u="sng" dirty="0" smtClean="0">
                <a:hlinkClick r:id="rId2"/>
              </a:rPr>
              <a:t>http://www.</a:t>
            </a:r>
            <a:r>
              <a:rPr lang="cs-CZ" sz="3600" u="sng" dirty="0" err="1" smtClean="0">
                <a:hlinkClick r:id="rId2"/>
              </a:rPr>
              <a:t>asianstyle.cz</a:t>
            </a:r>
            <a:r>
              <a:rPr lang="cs-CZ" sz="3600" u="sng" dirty="0" smtClean="0">
                <a:hlinkClick r:id="rId2"/>
              </a:rPr>
              <a:t>/</a:t>
            </a:r>
            <a:r>
              <a:rPr lang="cs-CZ" sz="3600" u="sng" dirty="0" err="1" smtClean="0">
                <a:hlinkClick r:id="rId2"/>
              </a:rPr>
              <a:t>upload</a:t>
            </a:r>
            <a:r>
              <a:rPr lang="cs-CZ" sz="3600" u="sng" dirty="0" smtClean="0">
                <a:hlinkClick r:id="rId2"/>
              </a:rPr>
              <a:t>/</a:t>
            </a:r>
            <a:r>
              <a:rPr lang="cs-CZ" sz="3600" u="sng" dirty="0" err="1" smtClean="0">
                <a:hlinkClick r:id="rId2"/>
              </a:rPr>
              <a:t>files</a:t>
            </a:r>
            <a:r>
              <a:rPr lang="cs-CZ" sz="3600" u="sng" dirty="0" smtClean="0">
                <a:hlinkClick r:id="rId2"/>
              </a:rPr>
              <a:t>/3/1f4a9/1f4a934a138bfe715f2feccf038cb4ad.jpg</a:t>
            </a:r>
            <a:endParaRPr lang="cs-CZ" sz="3600" dirty="0" smtClean="0"/>
          </a:p>
          <a:p>
            <a:r>
              <a:rPr lang="cs-CZ" sz="3600" u="sng" dirty="0" smtClean="0">
                <a:hlinkClick r:id="rId3"/>
              </a:rPr>
              <a:t>http://de.</a:t>
            </a:r>
            <a:r>
              <a:rPr lang="cs-CZ" sz="3600" u="sng" dirty="0" err="1" smtClean="0">
                <a:hlinkClick r:id="rId3"/>
              </a:rPr>
              <a:t>wallpaperswiki.org</a:t>
            </a:r>
            <a:r>
              <a:rPr lang="cs-CZ" sz="3600" u="sng" dirty="0" smtClean="0">
                <a:hlinkClick r:id="rId3"/>
              </a:rPr>
              <a:t>/</a:t>
            </a:r>
            <a:r>
              <a:rPr lang="cs-CZ" sz="3600" u="sng" dirty="0" err="1" smtClean="0">
                <a:hlinkClick r:id="rId3"/>
              </a:rPr>
              <a:t>wp</a:t>
            </a:r>
            <a:r>
              <a:rPr lang="cs-CZ" sz="3600" u="sng" dirty="0" smtClean="0">
                <a:hlinkClick r:id="rId3"/>
              </a:rPr>
              <a:t>-</a:t>
            </a:r>
            <a:r>
              <a:rPr lang="cs-CZ" sz="3600" u="sng" dirty="0" err="1" smtClean="0">
                <a:hlinkClick r:id="rId3"/>
              </a:rPr>
              <a:t>content</a:t>
            </a:r>
            <a:r>
              <a:rPr lang="cs-CZ" sz="3600" u="sng" dirty="0" smtClean="0">
                <a:hlinkClick r:id="rId3"/>
              </a:rPr>
              <a:t>/</a:t>
            </a:r>
            <a:r>
              <a:rPr lang="cs-CZ" sz="3600" u="sng" dirty="0" err="1" smtClean="0">
                <a:hlinkClick r:id="rId3"/>
              </a:rPr>
              <a:t>uploads</a:t>
            </a:r>
            <a:r>
              <a:rPr lang="cs-CZ" sz="3600" u="sng" dirty="0" smtClean="0">
                <a:hlinkClick r:id="rId3"/>
              </a:rPr>
              <a:t>/2012/10/</a:t>
            </a:r>
            <a:r>
              <a:rPr lang="cs-CZ" sz="3600" u="sng" dirty="0" err="1" smtClean="0">
                <a:hlinkClick r:id="rId3"/>
              </a:rPr>
              <a:t>Sydney</a:t>
            </a:r>
            <a:r>
              <a:rPr lang="cs-CZ" sz="3600" u="sng" dirty="0" smtClean="0">
                <a:hlinkClick r:id="rId3"/>
              </a:rPr>
              <a:t>-Opera.house_.</a:t>
            </a:r>
            <a:r>
              <a:rPr lang="cs-CZ" sz="3600" u="sng" dirty="0" err="1" smtClean="0">
                <a:hlinkClick r:id="rId3"/>
              </a:rPr>
              <a:t>jpg</a:t>
            </a:r>
            <a:endParaRPr lang="cs-CZ" sz="3600" dirty="0" smtClean="0"/>
          </a:p>
          <a:p>
            <a:r>
              <a:rPr lang="cs-CZ" sz="3600" u="sng" dirty="0" smtClean="0">
                <a:hlinkClick r:id="rId4"/>
              </a:rPr>
              <a:t>http://lh4.ggpht.com/-i_n9VKR9EBE/TpX5EFnm2SI/AAAAAAAAFY4/jQf2ogCBdUo/h903/</a:t>
            </a:r>
            <a:r>
              <a:rPr lang="cs-CZ" sz="3600" u="sng" dirty="0" err="1" smtClean="0">
                <a:hlinkClick r:id="rId4"/>
              </a:rPr>
              <a:t>Christ</a:t>
            </a:r>
            <a:r>
              <a:rPr lang="cs-CZ" sz="3600" u="sng" dirty="0" smtClean="0">
                <a:hlinkClick r:id="rId4"/>
              </a:rPr>
              <a:t>_on_</a:t>
            </a:r>
            <a:r>
              <a:rPr lang="cs-CZ" sz="3600" u="sng" dirty="0" err="1" smtClean="0">
                <a:hlinkClick r:id="rId4"/>
              </a:rPr>
              <a:t>Corcovado</a:t>
            </a:r>
            <a:r>
              <a:rPr lang="cs-CZ" sz="3600" u="sng" dirty="0" smtClean="0">
                <a:hlinkClick r:id="rId4"/>
              </a:rPr>
              <a:t>_</a:t>
            </a:r>
            <a:r>
              <a:rPr lang="cs-CZ" sz="3600" u="sng" dirty="0" err="1" smtClean="0">
                <a:hlinkClick r:id="rId4"/>
              </a:rPr>
              <a:t>mountain.JPG</a:t>
            </a:r>
            <a:endParaRPr lang="cs-CZ" sz="3600" dirty="0" smtClean="0"/>
          </a:p>
          <a:p>
            <a:r>
              <a:rPr lang="cs-CZ" sz="3600" u="sng" dirty="0" smtClean="0">
                <a:hlinkClick r:id="rId5"/>
              </a:rPr>
              <a:t>http://cdn1.iloveindia.com/</a:t>
            </a:r>
            <a:r>
              <a:rPr lang="cs-CZ" sz="3600" u="sng" dirty="0" err="1" smtClean="0">
                <a:hlinkClick r:id="rId5"/>
              </a:rPr>
              <a:t>lounge</a:t>
            </a:r>
            <a:r>
              <a:rPr lang="cs-CZ" sz="3600" u="sng" dirty="0" smtClean="0">
                <a:hlinkClick r:id="rId5"/>
              </a:rPr>
              <a:t>/</a:t>
            </a:r>
            <a:r>
              <a:rPr lang="cs-CZ" sz="3600" u="sng" dirty="0" err="1" smtClean="0">
                <a:hlinkClick r:id="rId5"/>
              </a:rPr>
              <a:t>images</a:t>
            </a:r>
            <a:r>
              <a:rPr lang="cs-CZ" sz="3600" u="sng" dirty="0" smtClean="0">
                <a:hlinkClick r:id="rId5"/>
              </a:rPr>
              <a:t>/</a:t>
            </a:r>
            <a:r>
              <a:rPr lang="cs-CZ" sz="3600" u="sng" dirty="0" err="1" smtClean="0">
                <a:hlinkClick r:id="rId5"/>
              </a:rPr>
              <a:t>facts</a:t>
            </a:r>
            <a:r>
              <a:rPr lang="cs-CZ" sz="3600" u="sng" dirty="0" smtClean="0">
                <a:hlinkClick r:id="rId5"/>
              </a:rPr>
              <a:t>-</a:t>
            </a:r>
            <a:r>
              <a:rPr lang="cs-CZ" sz="3600" u="sng" dirty="0" err="1" smtClean="0">
                <a:hlinkClick r:id="rId5"/>
              </a:rPr>
              <a:t>about</a:t>
            </a:r>
            <a:r>
              <a:rPr lang="cs-CZ" sz="3600" u="sng" dirty="0" smtClean="0">
                <a:hlinkClick r:id="rId5"/>
              </a:rPr>
              <a:t>-taj-</a:t>
            </a:r>
            <a:r>
              <a:rPr lang="cs-CZ" sz="3600" u="sng" dirty="0" err="1" smtClean="0">
                <a:hlinkClick r:id="rId5"/>
              </a:rPr>
              <a:t>mahal.jpg</a:t>
            </a:r>
            <a:endParaRPr lang="cs-CZ" sz="3600" dirty="0" smtClean="0"/>
          </a:p>
          <a:p>
            <a:r>
              <a:rPr lang="cs-CZ" sz="3600" u="sng" dirty="0" smtClean="0">
                <a:hlinkClick r:id="rId6"/>
              </a:rPr>
              <a:t>http://4.bp.blogspot.com/-v9Bbv5xC_</a:t>
            </a:r>
            <a:r>
              <a:rPr lang="cs-CZ" sz="3600" u="sng" dirty="0" err="1" smtClean="0">
                <a:hlinkClick r:id="rId6"/>
              </a:rPr>
              <a:t>fE</a:t>
            </a:r>
            <a:r>
              <a:rPr lang="cs-CZ" sz="3600" u="sng" dirty="0" smtClean="0">
                <a:hlinkClick r:id="rId6"/>
              </a:rPr>
              <a:t>/UMN8TLXQOSI/</a:t>
            </a:r>
            <a:r>
              <a:rPr lang="cs-CZ" sz="3600" u="sng" dirty="0" err="1" smtClean="0">
                <a:hlinkClick r:id="rId6"/>
              </a:rPr>
              <a:t>AAAAAAAAOuc</a:t>
            </a:r>
            <a:r>
              <a:rPr lang="cs-CZ" sz="3600" u="sng" dirty="0" smtClean="0">
                <a:hlinkClick r:id="rId6"/>
              </a:rPr>
              <a:t>/</a:t>
            </a:r>
            <a:r>
              <a:rPr lang="cs-CZ" sz="3600" u="sng" dirty="0" err="1" smtClean="0">
                <a:hlinkClick r:id="rId6"/>
              </a:rPr>
              <a:t>iTMe</a:t>
            </a:r>
            <a:r>
              <a:rPr lang="cs-CZ" sz="3600" u="sng" dirty="0" smtClean="0">
                <a:hlinkClick r:id="rId6"/>
              </a:rPr>
              <a:t>_</a:t>
            </a:r>
            <a:r>
              <a:rPr lang="cs-CZ" sz="3600" u="sng" dirty="0" err="1" smtClean="0">
                <a:hlinkClick r:id="rId6"/>
              </a:rPr>
              <a:t>lVHicc</a:t>
            </a:r>
            <a:r>
              <a:rPr lang="cs-CZ" sz="3600" u="sng" dirty="0" smtClean="0">
                <a:hlinkClick r:id="rId6"/>
              </a:rPr>
              <a:t>/s1600/</a:t>
            </a:r>
            <a:r>
              <a:rPr lang="cs-CZ" sz="3600" u="sng" dirty="0" err="1" smtClean="0">
                <a:hlinkClick r:id="rId6"/>
              </a:rPr>
              <a:t>Chichen</a:t>
            </a:r>
            <a:r>
              <a:rPr lang="cs-CZ" sz="3600" u="sng" dirty="0" smtClean="0">
                <a:hlinkClick r:id="rId6"/>
              </a:rPr>
              <a:t>+</a:t>
            </a:r>
            <a:r>
              <a:rPr lang="cs-CZ" sz="3600" u="sng" dirty="0" err="1" smtClean="0">
                <a:hlinkClick r:id="rId6"/>
              </a:rPr>
              <a:t>Itza</a:t>
            </a:r>
            <a:r>
              <a:rPr lang="cs-CZ" sz="3600" u="sng" dirty="0" smtClean="0">
                <a:hlinkClick r:id="rId6"/>
              </a:rPr>
              <a:t>,+Yucatan,+</a:t>
            </a:r>
            <a:r>
              <a:rPr lang="cs-CZ" sz="3600" u="sng" dirty="0" err="1" smtClean="0">
                <a:hlinkClick r:id="rId6"/>
              </a:rPr>
              <a:t>Mexico</a:t>
            </a:r>
            <a:r>
              <a:rPr lang="cs-CZ" sz="3600" u="sng" dirty="0" smtClean="0">
                <a:hlinkClick r:id="rId6"/>
              </a:rPr>
              <a:t>+-+El+</a:t>
            </a:r>
            <a:r>
              <a:rPr lang="cs-CZ" sz="3600" u="sng" dirty="0" err="1" smtClean="0">
                <a:hlinkClick r:id="rId6"/>
              </a:rPr>
              <a:t>Castillo</a:t>
            </a:r>
            <a:r>
              <a:rPr lang="cs-CZ" sz="3600" u="sng" dirty="0" smtClean="0">
                <a:hlinkClick r:id="rId6"/>
              </a:rPr>
              <a:t>+</a:t>
            </a:r>
            <a:r>
              <a:rPr lang="cs-CZ" sz="3600" u="sng" dirty="0" err="1" smtClean="0">
                <a:hlinkClick r:id="rId6"/>
              </a:rPr>
              <a:t>Wallpapers</a:t>
            </a:r>
            <a:r>
              <a:rPr lang="cs-CZ" sz="3600" u="sng" dirty="0" smtClean="0">
                <a:hlinkClick r:id="rId6"/>
              </a:rPr>
              <a:t>+01.jpg</a:t>
            </a:r>
            <a:endParaRPr lang="cs-CZ" sz="3600" dirty="0" smtClean="0"/>
          </a:p>
          <a:p>
            <a:r>
              <a:rPr lang="cs-CZ" sz="3600" u="sng" dirty="0" smtClean="0">
                <a:hlinkClick r:id="rId7"/>
              </a:rPr>
              <a:t>http://kellygrainger.files.wordpress.com/2010/02/machu-picchu-peru.jpg</a:t>
            </a:r>
            <a:endParaRPr lang="cs-CZ" sz="3600" dirty="0" smtClean="0"/>
          </a:p>
          <a:p>
            <a:r>
              <a:rPr lang="cs-CZ" sz="3600" u="sng" dirty="0" smtClean="0">
                <a:hlinkClick r:id="rId8"/>
              </a:rPr>
              <a:t>http://st.gdefon.ru/wallpapers_original/wallpapers/13326_moskva_kreml_zima_sneg_xram-vasiliya_1920x1200_(www.GdeFon.ru).jpg</a:t>
            </a:r>
            <a:endParaRPr lang="cs-CZ" sz="3600" dirty="0" smtClean="0"/>
          </a:p>
          <a:p>
            <a:r>
              <a:rPr lang="cs-CZ" sz="3600" u="sng" dirty="0" smtClean="0">
                <a:hlinkClick r:id="rId9"/>
              </a:rPr>
              <a:t>http://www.</a:t>
            </a:r>
            <a:r>
              <a:rPr lang="cs-CZ" sz="3600" u="sng" dirty="0" err="1" smtClean="0">
                <a:hlinkClick r:id="rId9"/>
              </a:rPr>
              <a:t>teamgreenbritain.org</a:t>
            </a:r>
            <a:r>
              <a:rPr lang="cs-CZ" sz="3600" u="sng" dirty="0" smtClean="0">
                <a:hlinkClick r:id="rId9"/>
              </a:rPr>
              <a:t>/media/109790/</a:t>
            </a:r>
            <a:r>
              <a:rPr lang="cs-CZ" sz="3600" u="sng" dirty="0" err="1" smtClean="0">
                <a:hlinkClick r:id="rId9"/>
              </a:rPr>
              <a:t>London</a:t>
            </a:r>
            <a:r>
              <a:rPr lang="cs-CZ" sz="3600" u="sng" dirty="0" smtClean="0">
                <a:hlinkClick r:id="rId9"/>
              </a:rPr>
              <a:t>-</a:t>
            </a:r>
            <a:r>
              <a:rPr lang="cs-CZ" sz="3600" u="sng" dirty="0" err="1" smtClean="0">
                <a:hlinkClick r:id="rId9"/>
              </a:rPr>
              <a:t>Eye.jpg</a:t>
            </a: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4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19672" y="4581128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179512" y="5877272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i="1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Tomáš Keprt.</a:t>
            </a:r>
            <a:endParaRPr lang="cs-CZ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64</TotalTime>
  <Words>225</Words>
  <Application>Microsoft Office PowerPoint</Application>
  <PresentationFormat>Předvádění na obrazovce (4:3)</PresentationFormat>
  <Paragraphs>47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Vlnění</vt:lpstr>
      <vt:lpstr>Snímek 1</vt:lpstr>
      <vt:lpstr>Světové zajímavosti </vt:lpstr>
      <vt:lpstr>Pokus se napsat stát a hlavní město státu, ze kterého pochází následující fotografie…   pokud chceš použij atlas…</vt:lpstr>
      <vt:lpstr>Připrav se a pojďmě na to… </vt:lpstr>
      <vt:lpstr>1</vt:lpstr>
      <vt:lpstr>2</vt:lpstr>
      <vt:lpstr>3</vt:lpstr>
      <vt:lpstr>4</vt:lpstr>
      <vt:lpstr>5</vt:lpstr>
      <vt:lpstr>6</vt:lpstr>
      <vt:lpstr>7</vt:lpstr>
      <vt:lpstr>8</vt:lpstr>
      <vt:lpstr>Přichází kontrola…</vt:lpstr>
      <vt:lpstr>Snímek 14</vt:lpstr>
      <vt:lpstr>Snímek 15</vt:lpstr>
      <vt:lpstr>Seznam informačních zdrojů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Poznej vlajky států v Evropě  č. 1</dc:title>
  <dc:creator>Keprt Tomáš</dc:creator>
  <cp:lastModifiedBy>Emesii</cp:lastModifiedBy>
  <cp:revision>24</cp:revision>
  <dcterms:created xsi:type="dcterms:W3CDTF">2012-04-30T09:24:54Z</dcterms:created>
  <dcterms:modified xsi:type="dcterms:W3CDTF">2013-03-01T09:14:27Z</dcterms:modified>
</cp:coreProperties>
</file>