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2EF6A-B036-4DB4-813A-C7440B6F755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B41C-2A01-47E3-86B3-73CFAAAAC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278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2EF6A-B036-4DB4-813A-C7440B6F755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B41C-2A01-47E3-86B3-73CFAAAAC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5091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2EF6A-B036-4DB4-813A-C7440B6F755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B41C-2A01-47E3-86B3-73CFAAAAC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776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2EF6A-B036-4DB4-813A-C7440B6F755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B41C-2A01-47E3-86B3-73CFAAAAC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540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2EF6A-B036-4DB4-813A-C7440B6F755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B41C-2A01-47E3-86B3-73CFAAAAC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345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2EF6A-B036-4DB4-813A-C7440B6F755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B41C-2A01-47E3-86B3-73CFAAAAC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124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2EF6A-B036-4DB4-813A-C7440B6F755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B41C-2A01-47E3-86B3-73CFAAAAC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40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2EF6A-B036-4DB4-813A-C7440B6F755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B41C-2A01-47E3-86B3-73CFAAAAC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97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2EF6A-B036-4DB4-813A-C7440B6F755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B41C-2A01-47E3-86B3-73CFAAAAC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182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2EF6A-B036-4DB4-813A-C7440B6F755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B41C-2A01-47E3-86B3-73CFAAAAC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267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2EF6A-B036-4DB4-813A-C7440B6F755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B41C-2A01-47E3-86B3-73CFAAAAC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402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50000">
              <a:schemeClr val="accent2">
                <a:lumMod val="60000"/>
                <a:lumOff val="4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52EF6A-B036-4DB4-813A-C7440B6F755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C6B41C-2A01-47E3-86B3-73CFAAAAC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867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Matematika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</a:t>
            </a:r>
            <a:r>
              <a:rPr lang="cs-CZ" smtClean="0">
                <a:solidFill>
                  <a:srgbClr val="FF0000"/>
                </a:solidFill>
              </a:rPr>
              <a:t>43</a:t>
            </a:r>
            <a:r>
              <a:rPr lang="cs-CZ" smtClean="0"/>
              <a:t>_</a:t>
            </a:r>
            <a:r>
              <a:rPr lang="cs-CZ" smtClean="0">
                <a:solidFill>
                  <a:srgbClr val="FF0000"/>
                </a:solidFill>
              </a:rPr>
              <a:t>Římská čísla II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427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4664"/>
            <a:ext cx="7772400" cy="1470025"/>
          </a:xfrm>
        </p:spPr>
        <p:txBody>
          <a:bodyPr/>
          <a:lstStyle/>
          <a:p>
            <a:r>
              <a:rPr lang="cs-CZ" b="1" dirty="0" smtClean="0"/>
              <a:t>Římská čísla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55679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římským číslem 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20486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62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270892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55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328498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128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3861048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537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436510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2012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494116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1623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220486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LXII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263691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LV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321297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CXXVIII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386104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DXXXVII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443711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MMXII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83768" y="494116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MDCXXIII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24128" y="148478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Přepiš římská čísla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2120" y="234888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XLVIII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52120" y="285293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MXXI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52120" y="335699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XXXV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08104" y="393305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DCCXXIV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580112" y="443711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MCMV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52120" y="494116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DXXX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092280" y="234888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48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020272" y="285293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1021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236296" y="342900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35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236296" y="393305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724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164288" y="4365104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1905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308304" y="494116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530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7105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404664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/>
              <a:t>Římská čísla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20486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63+52=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0563" y="266537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93+208=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21297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64+15=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78904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63-11=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36510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176-50=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494116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58-12=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220486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115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263691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301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321297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79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378904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52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23165" y="4393569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126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494116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46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234888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33=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285293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10.67=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52120" y="335699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4.32=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2120" y="393305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5.51=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52120" y="4437112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3.23=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52120" y="4941168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5. 105=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11280" y="233364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66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715472" y="285293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670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660232" y="335699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128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660232" y="386104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255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732240" y="443711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69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76256" y="494116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525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347864" y="213285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CXV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275856" y="270892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CCCI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059832" y="328498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LXXIX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059832" y="378904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LII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059832" y="4437112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CXXVI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486916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XLVI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524328" y="234888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LXVI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96336" y="278092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596336" y="278092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DCLXX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596336" y="335699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CXXVIII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596336" y="386104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CCLV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524328" y="443711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LXIX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596336" y="494116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DXXV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Monika\AppData\Local\Microsoft\Windows\Temporary Internet Files\Content.IE5\XWFDPHQJ\MC9001952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788" y="509588"/>
            <a:ext cx="1827212" cy="1303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9357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Nadpis 1"/>
          <p:cNvSpPr txBox="1">
            <a:spLocks/>
          </p:cNvSpPr>
          <p:nvPr/>
        </p:nvSpPr>
        <p:spPr>
          <a:xfrm>
            <a:off x="899592" y="260648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/>
              <a:t>Římská čísla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75856" y="162880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62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347864" y="263691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54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347864" y="3573016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148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491880" y="4581128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537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275856" y="587727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1623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203848" y="119675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LXII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275856" y="213285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LIV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987824" y="3140968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CXLVIII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771800" y="522920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MDCXXIII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860032" y="119675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XLVIII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213285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CI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932040" y="314096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CXXXIV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76056" y="522920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MDCCV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076056" y="407707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DXXIX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932040" y="170080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48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860032" y="263691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101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932040" y="357301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134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220072" y="587727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1705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004048" y="458112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529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059832" y="4077072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DXXXVII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 rot="10800000">
            <a:off x="3923928" y="1196752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ym typeface="Symbol"/>
              </a:rPr>
              <a:t></a:t>
            </a:r>
            <a:endParaRPr lang="cs-CZ" sz="4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427984" y="5157192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ym typeface="Symbol"/>
              </a:rPr>
              <a:t></a:t>
            </a:r>
            <a:endParaRPr lang="cs-CZ" sz="4000" dirty="0"/>
          </a:p>
        </p:txBody>
      </p:sp>
      <p:sp>
        <p:nvSpPr>
          <p:cNvPr id="54" name="TextovéPole 53"/>
          <p:cNvSpPr txBox="1"/>
          <p:nvPr/>
        </p:nvSpPr>
        <p:spPr>
          <a:xfrm rot="10800000">
            <a:off x="4139952" y="4077072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ym typeface="Symbol"/>
              </a:rPr>
              <a:t></a:t>
            </a:r>
            <a:endParaRPr lang="cs-CZ" sz="4000" dirty="0"/>
          </a:p>
        </p:txBody>
      </p:sp>
      <p:sp>
        <p:nvSpPr>
          <p:cNvPr id="55" name="TextovéPole 54"/>
          <p:cNvSpPr txBox="1"/>
          <p:nvPr/>
        </p:nvSpPr>
        <p:spPr>
          <a:xfrm rot="10800000">
            <a:off x="4139952" y="3140968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ym typeface="Symbol"/>
              </a:rPr>
              <a:t></a:t>
            </a:r>
            <a:endParaRPr lang="cs-CZ" sz="4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067944" y="2060848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ym typeface="Symbol"/>
              </a:rPr>
              <a:t></a:t>
            </a:r>
            <a:endParaRPr lang="cs-CZ" sz="4000" dirty="0"/>
          </a:p>
        </p:txBody>
      </p:sp>
      <p:pic>
        <p:nvPicPr>
          <p:cNvPr id="3074" name="Picture 2" descr="C:\Users\Monika\AppData\Local\Microsoft\Windows\Temporary Internet Files\Content.IE5\MZZ2MBH7\MC9003320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113" y="450850"/>
            <a:ext cx="1812925" cy="147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5785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9" grpId="0"/>
      <p:bldP spid="30" grpId="0"/>
      <p:bldP spid="32" grpId="0"/>
      <p:bldP spid="45" grpId="0"/>
      <p:bldP spid="46" grpId="0"/>
      <p:bldP spid="47" grpId="0"/>
      <p:bldP spid="49" grpId="0"/>
      <p:bldP spid="50" grpId="0"/>
      <p:bldP spid="52" grpId="0"/>
      <p:bldP spid="53" grpId="0"/>
      <p:bldP spid="54" grpId="0"/>
      <p:bldP spid="55" grpId="0"/>
      <p:bldP spid="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textů a </a:t>
            </a:r>
            <a:r>
              <a:rPr lang="cs-CZ" dirty="0"/>
              <a:t>obrázků – galerie </a:t>
            </a:r>
            <a:r>
              <a:rPr lang="cs-CZ" dirty="0" smtClean="0"/>
              <a:t>Microsoft,</a:t>
            </a:r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matematika </a:t>
            </a:r>
            <a:r>
              <a:rPr lang="cs-CZ" dirty="0"/>
              <a:t>na </a:t>
            </a:r>
            <a:r>
              <a:rPr lang="cs-CZ" smtClean="0"/>
              <a:t>Základní škole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</a:t>
            </a:r>
            <a:r>
              <a:rPr lang="cs-CZ" dirty="0" smtClean="0"/>
              <a:t>pro pátý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římská čísla 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4177050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</TotalTime>
  <Words>206</Words>
  <Application>Microsoft Office PowerPoint</Application>
  <PresentationFormat>Předvádění na obrazovce (4:3)</PresentationFormat>
  <Paragraphs>109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     </vt:lpstr>
      <vt:lpstr>Římská čísla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Vlasta Skořepová</cp:lastModifiedBy>
  <cp:revision>23</cp:revision>
  <dcterms:created xsi:type="dcterms:W3CDTF">2012-05-20T19:50:06Z</dcterms:created>
  <dcterms:modified xsi:type="dcterms:W3CDTF">2012-11-22T12:40:49Z</dcterms:modified>
</cp:coreProperties>
</file>