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72" r:id="rId4"/>
    <p:sldId id="273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6" r:id="rId14"/>
    <p:sldId id="274" r:id="rId15"/>
    <p:sldId id="265" r:id="rId16"/>
    <p:sldId id="26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599" autoAdjust="0"/>
  </p:normalViewPr>
  <p:slideViewPr>
    <p:cSldViewPr>
      <p:cViewPr varScale="1">
        <p:scale>
          <a:sx n="41" d="100"/>
          <a:sy n="41" d="100"/>
        </p:scale>
        <p:origin x="-132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helivingmoon.com/43ancients/04images/Tibet/Potala_Palace_01.jpg" TargetMode="External"/><Relationship Id="rId3" Type="http://schemas.openxmlformats.org/officeDocument/2006/relationships/hyperlink" Target="http://www.topzine.cz/wp-content/uploads/2010/01/DSCF7489.JPG" TargetMode="External"/><Relationship Id="rId7" Type="http://schemas.openxmlformats.org/officeDocument/2006/relationships/hyperlink" Target="http://famouswonders.com/colosseum-of-rome/" TargetMode="External"/><Relationship Id="rId2" Type="http://schemas.openxmlformats.org/officeDocument/2006/relationships/hyperlink" Target="http://www.whitepages-uae.com/theme/emirates_images/dubai_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amouswonders.com/bora-bora-in-the-leeward-islands/" TargetMode="External"/><Relationship Id="rId5" Type="http://schemas.openxmlformats.org/officeDocument/2006/relationships/hyperlink" Target="http://famouswonders.com/petra-in-the-arabah/" TargetMode="External"/><Relationship Id="rId10" Type="http://schemas.openxmlformats.org/officeDocument/2006/relationships/image" Target="../media/image2.png"/><Relationship Id="rId4" Type="http://schemas.openxmlformats.org/officeDocument/2006/relationships/hyperlink" Target="http://famouswonders.com/wp-content/gallery/mount-fuji/mount-fuji-and-tokyo.jpg" TargetMode="External"/><Relationship Id="rId9" Type="http://schemas.openxmlformats.org/officeDocument/2006/relationships/hyperlink" Target="http://wallpaperstock.net/mecca_wallpapers_9843_1024x768_1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725144"/>
            <a:ext cx="6400800" cy="838944"/>
          </a:xfrm>
        </p:spPr>
        <p:txBody>
          <a:bodyPr>
            <a:normAutofit/>
          </a:bodyPr>
          <a:lstStyle/>
          <a:p>
            <a:endParaRPr lang="cs-CZ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1800" b="1" smtClean="0"/>
              <a:t>VY_32_INOVACE_Z.9.272_světové </a:t>
            </a:r>
            <a:r>
              <a:rPr lang="cs-CZ" sz="1800" b="1" dirty="0" smtClean="0"/>
              <a:t>zajímavosti 2</a:t>
            </a:r>
            <a:endParaRPr lang="cs-CZ" sz="18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547664" y="3645024"/>
            <a:ext cx="5976937" cy="9906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538859" y="1556792"/>
            <a:ext cx="610551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7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 E M Ě P I S </a:t>
            </a:r>
            <a:endParaRPr lang="cs-CZ" sz="7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520895" y="2708920"/>
            <a:ext cx="615905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Zeměpisné soutěže 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6607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Světové zajímavosti </a:t>
            </a:r>
            <a:b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č.2</a:t>
            </a:r>
            <a:endParaRPr lang="cs-CZ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5661248"/>
            <a:ext cx="6400800" cy="550912"/>
          </a:xfrm>
        </p:spPr>
        <p:txBody>
          <a:bodyPr>
            <a:noAutofit/>
          </a:bodyPr>
          <a:lstStyle/>
          <a:p>
            <a:pPr algn="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Mgr. Tomáš Keprt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154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7772400" cy="3672408"/>
          </a:xfrm>
        </p:spPr>
        <p:txBody>
          <a:bodyPr>
            <a:normAutofit fontScale="90000"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8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Pokus se napsat stát a hlavní město státu, ze kterého pochází následující fotografie… </a:t>
            </a:r>
            <a:r>
              <a:rPr lang="cs-CZ" sz="48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 pitchFamily="2" charset="2"/>
              </a:rPr>
              <a:t></a:t>
            </a:r>
            <a:r>
              <a:rPr lang="cs-CZ" sz="4800" b="1" dirty="0" smtClean="0">
                <a:ln/>
                <a:solidFill>
                  <a:schemeClr val="accent3"/>
                </a:solidFill>
                <a:sym typeface="Wingdings" pitchFamily="2" charset="2"/>
              </a:rPr>
              <a:t/>
            </a:r>
            <a:br>
              <a:rPr lang="cs-CZ" sz="4800" b="1" dirty="0" smtClean="0">
                <a:ln/>
                <a:solidFill>
                  <a:schemeClr val="accent3"/>
                </a:solidFill>
                <a:sym typeface="Wingdings" pitchFamily="2" charset="2"/>
              </a:rPr>
            </a:br>
            <a:r>
              <a:rPr lang="cs-CZ" sz="4800" b="1" dirty="0" smtClean="0">
                <a:ln/>
                <a:solidFill>
                  <a:schemeClr val="accent3"/>
                </a:solidFill>
                <a:sym typeface="Wingdings" pitchFamily="2" charset="2"/>
              </a:rPr>
              <a:t/>
            </a:r>
            <a:br>
              <a:rPr lang="cs-CZ" sz="4800" b="1" dirty="0" smtClean="0">
                <a:ln/>
                <a:solidFill>
                  <a:schemeClr val="accent3"/>
                </a:solidFill>
                <a:sym typeface="Wingdings" pitchFamily="2" charset="2"/>
              </a:rPr>
            </a:br>
            <a:r>
              <a:rPr lang="cs-CZ" sz="4800" b="1" dirty="0" smtClean="0">
                <a:ln/>
                <a:solidFill>
                  <a:srgbClr val="FF0000"/>
                </a:solidFill>
                <a:sym typeface="Wingdings" pitchFamily="2" charset="2"/>
              </a:rPr>
              <a:t>pokud chceš použij atlas…</a:t>
            </a:r>
            <a:endParaRPr lang="cs-CZ" sz="4800" b="1" dirty="0">
              <a:ln/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5661248"/>
            <a:ext cx="6400800" cy="550912"/>
          </a:xfrm>
        </p:spPr>
        <p:txBody>
          <a:bodyPr>
            <a:noAutofit/>
          </a:bodyPr>
          <a:lstStyle/>
          <a:p>
            <a:pPr algn="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Mgr. Tomáš Keprt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154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060848"/>
            <a:ext cx="7772400" cy="2448271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800" b="1" dirty="0" smtClean="0">
                <a:ln/>
                <a:solidFill>
                  <a:srgbClr val="FF0000"/>
                </a:solidFill>
                <a:sym typeface="Wingdings" pitchFamily="2" charset="2"/>
              </a:rPr>
              <a:t>Připrav se a </a:t>
            </a:r>
            <a:r>
              <a:rPr lang="cs-CZ" sz="4800" b="1" dirty="0" err="1" smtClean="0">
                <a:ln/>
                <a:solidFill>
                  <a:srgbClr val="FF0000"/>
                </a:solidFill>
                <a:sym typeface="Wingdings" pitchFamily="2" charset="2"/>
              </a:rPr>
              <a:t>pojďmě</a:t>
            </a:r>
            <a:r>
              <a:rPr lang="cs-CZ" sz="4800" b="1" dirty="0" smtClean="0">
                <a:ln/>
                <a:solidFill>
                  <a:srgbClr val="FF0000"/>
                </a:solidFill>
                <a:sym typeface="Wingdings" pitchFamily="2" charset="2"/>
              </a:rPr>
              <a:t> na to… </a:t>
            </a:r>
            <a:endParaRPr lang="cs-CZ" sz="4800" b="1" dirty="0">
              <a:ln/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5661248"/>
            <a:ext cx="6400800" cy="550912"/>
          </a:xfrm>
        </p:spPr>
        <p:txBody>
          <a:bodyPr>
            <a:noAutofit/>
          </a:bodyPr>
          <a:lstStyle/>
          <a:p>
            <a:pPr algn="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Mgr. Tomáš Keprt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154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7787208" cy="57039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6" name="Zástupný symbol pro obsah 5" descr="bora-bora-water-view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980728"/>
            <a:ext cx="8566274" cy="5705272"/>
          </a:xfrm>
        </p:spPr>
      </p:pic>
    </p:spTree>
    <p:extLst>
      <p:ext uri="{BB962C8B-B14F-4D97-AF65-F5344CB8AC3E}">
        <p14:creationId xmlns:p14="http://schemas.microsoft.com/office/powerpoint/2010/main" xmlns="" val="292980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6" name="Zástupný symbol pro obsah 5" descr="colosseum-of-rome-at-nigh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908720"/>
            <a:ext cx="9144000" cy="5364480"/>
          </a:xfrm>
        </p:spPr>
      </p:pic>
    </p:spTree>
    <p:extLst>
      <p:ext uri="{BB962C8B-B14F-4D97-AF65-F5344CB8AC3E}">
        <p14:creationId xmlns:p14="http://schemas.microsoft.com/office/powerpoint/2010/main" xmlns="" val="372006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39952" y="260648"/>
            <a:ext cx="658416" cy="570392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b="1" cap="all" dirty="0" smtClean="0">
                <a:ln w="0"/>
                <a:solidFill>
                  <a:schemeClr val="tx1"/>
                </a:solidFill>
                <a:effectLst>
                  <a:reflection blurRad="12700" stA="50000" endPos="50000" dist="5000" dir="5400000" sy="-100000" rotWithShape="0"/>
                </a:effectLst>
              </a:rPr>
              <a:t>3</a:t>
            </a:r>
            <a:endParaRPr lang="cs-CZ" b="1" cap="all" dirty="0">
              <a:ln w="0"/>
              <a:solidFill>
                <a:schemeClr val="tx1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6" name="Zástupný symbol pro obsah 5" descr="DSCF74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908720"/>
            <a:ext cx="8494388" cy="5657262"/>
          </a:xfrm>
        </p:spPr>
      </p:pic>
    </p:spTree>
    <p:extLst>
      <p:ext uri="{BB962C8B-B14F-4D97-AF65-F5344CB8AC3E}">
        <p14:creationId xmlns:p14="http://schemas.microsoft.com/office/powerpoint/2010/main" xmlns="" val="38095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7039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6" name="Zástupný symbol pro obsah 5" descr="dubai_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908720"/>
            <a:ext cx="8388424" cy="6291318"/>
          </a:xfrm>
        </p:spPr>
      </p:pic>
    </p:spTree>
    <p:extLst>
      <p:ext uri="{BB962C8B-B14F-4D97-AF65-F5344CB8AC3E}">
        <p14:creationId xmlns:p14="http://schemas.microsoft.com/office/powerpoint/2010/main" xmlns="" val="48790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26376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5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6" name="Zástupný symbol pro obsah 5" descr="monaster-view-of-petr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908720"/>
            <a:ext cx="8705230" cy="5803486"/>
          </a:xfrm>
        </p:spPr>
      </p:pic>
    </p:spTree>
    <p:extLst>
      <p:ext uri="{BB962C8B-B14F-4D97-AF65-F5344CB8AC3E}">
        <p14:creationId xmlns:p14="http://schemas.microsoft.com/office/powerpoint/2010/main" xmlns="" val="391090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39952" y="260648"/>
            <a:ext cx="586408" cy="498384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6" name="Zástupný symbol pro obsah 5" descr="mount-fuji-and-toky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116632" y="1052736"/>
            <a:ext cx="10538191" cy="5616624"/>
          </a:xfrm>
        </p:spPr>
      </p:pic>
    </p:spTree>
    <p:extLst>
      <p:ext uri="{BB962C8B-B14F-4D97-AF65-F5344CB8AC3E}">
        <p14:creationId xmlns:p14="http://schemas.microsoft.com/office/powerpoint/2010/main" xmlns="" val="331493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7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6" name="Zástupný symbol pro obsah 5" descr="Potala_Palace_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980728"/>
            <a:ext cx="8964488" cy="6723366"/>
          </a:xfrm>
        </p:spPr>
      </p:pic>
    </p:spTree>
    <p:extLst>
      <p:ext uri="{BB962C8B-B14F-4D97-AF65-F5344CB8AC3E}">
        <p14:creationId xmlns:p14="http://schemas.microsoft.com/office/powerpoint/2010/main" xmlns="" val="273942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14408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8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6" name="Zástupný symbol pro obsah 5" descr="ws_Mecca_1024x76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980728"/>
            <a:ext cx="8136904" cy="6102678"/>
          </a:xfrm>
        </p:spPr>
      </p:pic>
    </p:spTree>
    <p:extLst>
      <p:ext uri="{BB962C8B-B14F-4D97-AF65-F5344CB8AC3E}">
        <p14:creationId xmlns:p14="http://schemas.microsoft.com/office/powerpoint/2010/main" xmlns="" val="306247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noFill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 </a:t>
            </a:r>
            <a:r>
              <a:rPr lang="cs-CZ" sz="6000" dirty="0" smtClean="0"/>
              <a:t>vyměňte si sešit s Vaším spolužákem…</a:t>
            </a:r>
            <a:endParaRPr lang="cs-CZ" sz="6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Přichází kontrola…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noFill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5400" dirty="0" smtClean="0"/>
              <a:t>S učitelem debatujte co přesně jde vidět na fotografiích… </a:t>
            </a:r>
            <a:r>
              <a:rPr lang="cs-CZ" sz="5400" dirty="0" smtClean="0">
                <a:sym typeface="Wingdings" pitchFamily="2" charset="2"/>
              </a:rPr>
              <a:t></a:t>
            </a:r>
            <a:endParaRPr lang="cs-CZ" sz="5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484784"/>
            <a:ext cx="7408333" cy="4968552"/>
          </a:xfrm>
          <a:noFill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– Franc. Polynésie -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Papeete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(atol BORA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BORA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– Itálie – Řím (koloseum)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– Izrael – Tel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Aviv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 Zeď nářků)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– Spojené Arab. Emiráty -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Dubai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– Jordánsko - Ammán( chrám Petra)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– Japonsko – Tokio ( pohled na město)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– Čína – Peking ( Tibet- chrám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Potala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– Saudská Arábie ( Mekka)</a:t>
            </a:r>
          </a:p>
        </p:txBody>
      </p:sp>
      <p:sp>
        <p:nvSpPr>
          <p:cNvPr id="4" name="Obdélník 3"/>
          <p:cNvSpPr/>
          <p:nvPr/>
        </p:nvSpPr>
        <p:spPr>
          <a:xfrm>
            <a:off x="755576" y="548680"/>
            <a:ext cx="77540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Společně zkontrolujeme </a:t>
            </a:r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: 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414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Seznam informačních zdrojů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435280" cy="2808312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cs-CZ" sz="3600" dirty="0" smtClean="0"/>
              <a:t>Zdroje  fotografií:</a:t>
            </a:r>
          </a:p>
          <a:p>
            <a:r>
              <a:rPr lang="cs-CZ" sz="3600" u="sng" dirty="0" smtClean="0">
                <a:hlinkClick r:id="rId2"/>
              </a:rPr>
              <a:t>http://www.</a:t>
            </a:r>
            <a:r>
              <a:rPr lang="cs-CZ" sz="3600" u="sng" dirty="0" err="1" smtClean="0">
                <a:hlinkClick r:id="rId2"/>
              </a:rPr>
              <a:t>whitepages</a:t>
            </a:r>
            <a:r>
              <a:rPr lang="cs-CZ" sz="3600" u="sng" dirty="0" smtClean="0">
                <a:hlinkClick r:id="rId2"/>
              </a:rPr>
              <a:t>-</a:t>
            </a:r>
            <a:r>
              <a:rPr lang="cs-CZ" sz="3600" u="sng" dirty="0" err="1" smtClean="0">
                <a:hlinkClick r:id="rId2"/>
              </a:rPr>
              <a:t>uae.com</a:t>
            </a:r>
            <a:r>
              <a:rPr lang="cs-CZ" sz="3600" u="sng" dirty="0" smtClean="0">
                <a:hlinkClick r:id="rId2"/>
              </a:rPr>
              <a:t>/</a:t>
            </a:r>
            <a:r>
              <a:rPr lang="cs-CZ" sz="3600" u="sng" dirty="0" err="1" smtClean="0">
                <a:hlinkClick r:id="rId2"/>
              </a:rPr>
              <a:t>theme</a:t>
            </a:r>
            <a:r>
              <a:rPr lang="cs-CZ" sz="3600" u="sng" dirty="0" smtClean="0">
                <a:hlinkClick r:id="rId2"/>
              </a:rPr>
              <a:t>/</a:t>
            </a:r>
            <a:r>
              <a:rPr lang="cs-CZ" sz="3600" u="sng" dirty="0" err="1" smtClean="0">
                <a:hlinkClick r:id="rId2"/>
              </a:rPr>
              <a:t>emirates</a:t>
            </a:r>
            <a:r>
              <a:rPr lang="cs-CZ" sz="3600" u="sng" dirty="0" smtClean="0">
                <a:hlinkClick r:id="rId2"/>
              </a:rPr>
              <a:t>_</a:t>
            </a:r>
            <a:r>
              <a:rPr lang="cs-CZ" sz="3600" u="sng" dirty="0" err="1" smtClean="0">
                <a:hlinkClick r:id="rId2"/>
              </a:rPr>
              <a:t>images</a:t>
            </a:r>
            <a:r>
              <a:rPr lang="cs-CZ" sz="3600" u="sng" dirty="0" smtClean="0">
                <a:hlinkClick r:id="rId2"/>
              </a:rPr>
              <a:t>/</a:t>
            </a:r>
            <a:r>
              <a:rPr lang="cs-CZ" sz="3600" u="sng" dirty="0" err="1" smtClean="0">
                <a:hlinkClick r:id="rId2"/>
              </a:rPr>
              <a:t>dubai</a:t>
            </a:r>
            <a:r>
              <a:rPr lang="cs-CZ" sz="3600" u="sng" dirty="0" smtClean="0">
                <a:hlinkClick r:id="rId2"/>
              </a:rPr>
              <a:t>_3.jpg</a:t>
            </a:r>
            <a:endParaRPr lang="cs-CZ" sz="3600" dirty="0" smtClean="0"/>
          </a:p>
          <a:p>
            <a:r>
              <a:rPr lang="cs-CZ" sz="3600" u="sng" dirty="0" smtClean="0">
                <a:hlinkClick r:id="rId3"/>
              </a:rPr>
              <a:t>http://www.</a:t>
            </a:r>
            <a:r>
              <a:rPr lang="cs-CZ" sz="3600" u="sng" dirty="0" err="1" smtClean="0">
                <a:hlinkClick r:id="rId3"/>
              </a:rPr>
              <a:t>topzine.cz</a:t>
            </a:r>
            <a:r>
              <a:rPr lang="cs-CZ" sz="3600" u="sng" dirty="0" smtClean="0">
                <a:hlinkClick r:id="rId3"/>
              </a:rPr>
              <a:t>/</a:t>
            </a:r>
            <a:r>
              <a:rPr lang="cs-CZ" sz="3600" u="sng" dirty="0" err="1" smtClean="0">
                <a:hlinkClick r:id="rId3"/>
              </a:rPr>
              <a:t>wp</a:t>
            </a:r>
            <a:r>
              <a:rPr lang="cs-CZ" sz="3600" u="sng" dirty="0" smtClean="0">
                <a:hlinkClick r:id="rId3"/>
              </a:rPr>
              <a:t>-</a:t>
            </a:r>
            <a:r>
              <a:rPr lang="cs-CZ" sz="3600" u="sng" dirty="0" err="1" smtClean="0">
                <a:hlinkClick r:id="rId3"/>
              </a:rPr>
              <a:t>content</a:t>
            </a:r>
            <a:r>
              <a:rPr lang="cs-CZ" sz="3600" u="sng" dirty="0" smtClean="0">
                <a:hlinkClick r:id="rId3"/>
              </a:rPr>
              <a:t>/</a:t>
            </a:r>
            <a:r>
              <a:rPr lang="cs-CZ" sz="3600" u="sng" dirty="0" err="1" smtClean="0">
                <a:hlinkClick r:id="rId3"/>
              </a:rPr>
              <a:t>uploads</a:t>
            </a:r>
            <a:r>
              <a:rPr lang="cs-CZ" sz="3600" u="sng" dirty="0" smtClean="0">
                <a:hlinkClick r:id="rId3"/>
              </a:rPr>
              <a:t>/2010/01/DSCF7489.JPG</a:t>
            </a:r>
            <a:endParaRPr lang="cs-CZ" sz="3600" dirty="0" smtClean="0"/>
          </a:p>
          <a:p>
            <a:r>
              <a:rPr lang="cs-CZ" sz="3600" u="sng" dirty="0" smtClean="0">
                <a:hlinkClick r:id="rId4"/>
              </a:rPr>
              <a:t>http://famouswonders.com/wp-content/gallery/mount-fuji/mount-fuji-and-tokyo.jpg</a:t>
            </a:r>
            <a:endParaRPr lang="cs-CZ" sz="3600" dirty="0" smtClean="0"/>
          </a:p>
          <a:p>
            <a:r>
              <a:rPr lang="cs-CZ" sz="3600" u="sng" dirty="0" smtClean="0">
                <a:hlinkClick r:id="rId5"/>
              </a:rPr>
              <a:t>http://famouswonders.com/petra-in-the-arabah/</a:t>
            </a:r>
            <a:endParaRPr lang="cs-CZ" sz="3600" dirty="0" smtClean="0"/>
          </a:p>
          <a:p>
            <a:r>
              <a:rPr lang="cs-CZ" sz="3600" u="sng" dirty="0" smtClean="0">
                <a:hlinkClick r:id="rId6"/>
              </a:rPr>
              <a:t>http://famouswonders.com/bora-bora-in-the-leeward-islands/</a:t>
            </a:r>
            <a:endParaRPr lang="cs-CZ" sz="3600" dirty="0" smtClean="0"/>
          </a:p>
          <a:p>
            <a:r>
              <a:rPr lang="cs-CZ" sz="3600" u="sng" dirty="0" smtClean="0">
                <a:hlinkClick r:id="rId7"/>
              </a:rPr>
              <a:t>http://famouswonders.com/colosseum-of-rome/</a:t>
            </a:r>
            <a:endParaRPr lang="cs-CZ" sz="3600" dirty="0" smtClean="0"/>
          </a:p>
          <a:p>
            <a:r>
              <a:rPr lang="cs-CZ" sz="3600" u="sng" dirty="0" smtClean="0">
                <a:hlinkClick r:id="rId8"/>
              </a:rPr>
              <a:t>http://www.</a:t>
            </a:r>
            <a:r>
              <a:rPr lang="cs-CZ" sz="3600" u="sng" dirty="0" err="1" smtClean="0">
                <a:hlinkClick r:id="rId8"/>
              </a:rPr>
              <a:t>thelivingmoon.com</a:t>
            </a:r>
            <a:r>
              <a:rPr lang="cs-CZ" sz="3600" u="sng" dirty="0" smtClean="0">
                <a:hlinkClick r:id="rId8"/>
              </a:rPr>
              <a:t>/43ancients/04images/Tibet/</a:t>
            </a:r>
            <a:r>
              <a:rPr lang="cs-CZ" sz="3600" u="sng" dirty="0" err="1" smtClean="0">
                <a:hlinkClick r:id="rId8"/>
              </a:rPr>
              <a:t>Potala</a:t>
            </a:r>
            <a:r>
              <a:rPr lang="cs-CZ" sz="3600" u="sng" dirty="0" smtClean="0">
                <a:hlinkClick r:id="rId8"/>
              </a:rPr>
              <a:t>_</a:t>
            </a:r>
            <a:r>
              <a:rPr lang="cs-CZ" sz="3600" u="sng" dirty="0" err="1" smtClean="0">
                <a:hlinkClick r:id="rId8"/>
              </a:rPr>
              <a:t>Palace</a:t>
            </a:r>
            <a:r>
              <a:rPr lang="cs-CZ" sz="3600" u="sng" dirty="0" smtClean="0">
                <a:hlinkClick r:id="rId8"/>
              </a:rPr>
              <a:t>_01.jpg</a:t>
            </a:r>
            <a:endParaRPr lang="cs-CZ" sz="3600" dirty="0" smtClean="0"/>
          </a:p>
          <a:p>
            <a:r>
              <a:rPr lang="cs-CZ" sz="3600" u="sng" dirty="0" smtClean="0">
                <a:hlinkClick r:id="rId9"/>
              </a:rPr>
              <a:t>http://wallpaperstock.net/mecca_wallpapers_9843_1024x768_1.html</a:t>
            </a: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4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19672" y="4581128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179512" y="5877272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i="1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Tomáš Keprt.</a:t>
            </a:r>
            <a:endParaRPr lang="cs-CZ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73</TotalTime>
  <Words>207</Words>
  <Application>Microsoft Office PowerPoint</Application>
  <PresentationFormat>Předvádění na obrazovce (4:3)</PresentationFormat>
  <Paragraphs>47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Vlnění</vt:lpstr>
      <vt:lpstr>Snímek 1</vt:lpstr>
      <vt:lpstr>Světové zajímavosti  č.2</vt:lpstr>
      <vt:lpstr>Pokus se napsat stát a hlavní město státu, ze kterého pochází následující fotografie…   pokud chceš použij atlas…</vt:lpstr>
      <vt:lpstr>Připrav se a pojďmě na to… </vt:lpstr>
      <vt:lpstr>1</vt:lpstr>
      <vt:lpstr>2</vt:lpstr>
      <vt:lpstr>3</vt:lpstr>
      <vt:lpstr>4</vt:lpstr>
      <vt:lpstr>5</vt:lpstr>
      <vt:lpstr>6</vt:lpstr>
      <vt:lpstr>7</vt:lpstr>
      <vt:lpstr>8</vt:lpstr>
      <vt:lpstr>Přichází kontrola…</vt:lpstr>
      <vt:lpstr>Snímek 14</vt:lpstr>
      <vt:lpstr>Snímek 15</vt:lpstr>
      <vt:lpstr>Seznam informačních zdrojů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Poznej vlajky států v Evropě  č. 1</dc:title>
  <dc:creator>Keprt Tomáš</dc:creator>
  <cp:lastModifiedBy>Emesii</cp:lastModifiedBy>
  <cp:revision>29</cp:revision>
  <dcterms:created xsi:type="dcterms:W3CDTF">2012-04-30T09:24:54Z</dcterms:created>
  <dcterms:modified xsi:type="dcterms:W3CDTF">2013-03-01T09:14:55Z</dcterms:modified>
</cp:coreProperties>
</file>