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1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66" y="-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93B2C-99E5-44BC-82E8-41AAC19453B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0F90F-A72A-4051-8752-FE4E82336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395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93B2C-99E5-44BC-82E8-41AAC19453B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0F90F-A72A-4051-8752-FE4E82336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02529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93B2C-99E5-44BC-82E8-41AAC19453B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0F90F-A72A-4051-8752-FE4E82336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0068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93B2C-99E5-44BC-82E8-41AAC19453B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0F90F-A72A-4051-8752-FE4E82336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38644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93B2C-99E5-44BC-82E8-41AAC19453B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0F90F-A72A-4051-8752-FE4E82336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5438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93B2C-99E5-44BC-82E8-41AAC19453B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0F90F-A72A-4051-8752-FE4E82336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7402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93B2C-99E5-44BC-82E8-41AAC19453B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0F90F-A72A-4051-8752-FE4E82336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92529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93B2C-99E5-44BC-82E8-41AAC19453B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0F90F-A72A-4051-8752-FE4E82336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55461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93B2C-99E5-44BC-82E8-41AAC19453B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0F90F-A72A-4051-8752-FE4E82336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52824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93B2C-99E5-44BC-82E8-41AAC19453B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0F90F-A72A-4051-8752-FE4E82336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67605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93B2C-99E5-44BC-82E8-41AAC19453B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A0F90F-A72A-4051-8752-FE4E82336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5593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C93B2C-99E5-44BC-82E8-41AAC19453B9}" type="datetimeFigureOut">
              <a:rPr lang="cs-CZ" smtClean="0"/>
              <a:pPr/>
              <a:t>22.11.2012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A0F90F-A72A-4051-8752-FE4E823366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6207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Matematika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</a:t>
            </a:r>
            <a:r>
              <a:rPr lang="cs-CZ" dirty="0" smtClean="0">
                <a:solidFill>
                  <a:srgbClr val="FF0000"/>
                </a:solidFill>
              </a:rPr>
              <a:t>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</a:t>
            </a:r>
            <a:r>
              <a:rPr lang="cs-CZ" dirty="0" smtClean="0">
                <a:solidFill>
                  <a:srgbClr val="FF0000"/>
                </a:solidFill>
              </a:rPr>
              <a:t>47</a:t>
            </a:r>
            <a:r>
              <a:rPr lang="cs-CZ" dirty="0" smtClean="0"/>
              <a:t>_</a:t>
            </a:r>
            <a:r>
              <a:rPr lang="cs-CZ" dirty="0" smtClean="0">
                <a:solidFill>
                  <a:srgbClr val="FF0000"/>
                </a:solidFill>
              </a:rPr>
              <a:t>Desetinná čísla II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6517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899592" y="404664"/>
            <a:ext cx="7772400" cy="147002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Desetinná čísla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2204864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6,3 + 0,2=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70562" y="2665378"/>
            <a:ext cx="17572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0,93 + 2 =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3212976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6,4 + 1,5=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3789040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4</a:t>
            </a:r>
            <a:r>
              <a:rPr lang="cs-CZ" sz="2800" dirty="0" smtClean="0"/>
              <a:t>,3 - 1,1=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4365104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17,6 – 0,5 =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9592" y="4941168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5,8 - 5,2 =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83768" y="2204864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6,5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83768" y="2636912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2,93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83768" y="3212976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7,9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339752" y="3789040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3,2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627784" y="4365104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17,1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339752" y="4941168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0,6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52120" y="2348880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2,33 – 1,23=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2852936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 – 6,7=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652120" y="3356992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4,32 + 4,68 =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652120" y="3933056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5,5 - 0,6=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652120" y="4437112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3,23 + 4,1=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652120" y="4941168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5 - 1,05=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668344" y="2348880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1,1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308304" y="2852936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3,3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668344" y="3356992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9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164288" y="3933056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4,9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426453" y="4423464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7,33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164288" y="4941168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3,95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340768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Sečti  zpaměti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4576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899592" y="404664"/>
            <a:ext cx="7772400" cy="147002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Desetinná čísla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2204864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9</a:t>
            </a:r>
            <a:r>
              <a:rPr lang="cs-CZ" sz="2800" dirty="0" smtClean="0"/>
              <a:t>,3 + 0,2=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70562" y="2665378"/>
            <a:ext cx="21172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0,93 + 2,07 =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3212976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6,2 + 1,15 =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3789040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54,3 - 31,3 =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4365104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7,6 – 0,51 =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9592" y="4941168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5,8 - 4,9 =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83768" y="2204864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9,5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843808" y="2708920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627784" y="3212976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7,35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699792" y="3789040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23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627784" y="4365104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7,09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55776" y="4941168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0,</a:t>
            </a:r>
            <a:r>
              <a:rPr lang="cs-CZ" sz="2800" dirty="0">
                <a:solidFill>
                  <a:srgbClr val="C00000"/>
                </a:solidFill>
              </a:rPr>
              <a:t>9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652120" y="2348880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7,3 – 1,2=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08104" y="2852936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10,3 – 6,7=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652120" y="3356992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4,32 + 0,08 =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652120" y="3933056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12 - 0,6=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652120" y="4437112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3,25 - </a:t>
            </a:r>
            <a:r>
              <a:rPr lang="cs-CZ" sz="2800" dirty="0"/>
              <a:t>0</a:t>
            </a:r>
            <a:r>
              <a:rPr lang="cs-CZ" sz="2800" dirty="0" smtClean="0"/>
              <a:t>,1=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652120" y="4941168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3</a:t>
            </a:r>
            <a:r>
              <a:rPr lang="cs-CZ" sz="2800" dirty="0" smtClean="0"/>
              <a:t>,6 - 1,42=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236296" y="2348880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C00000"/>
                </a:solidFill>
              </a:rPr>
              <a:t>6</a:t>
            </a:r>
            <a:r>
              <a:rPr lang="cs-CZ" sz="2800" dirty="0" smtClean="0">
                <a:solidFill>
                  <a:srgbClr val="C00000"/>
                </a:solidFill>
              </a:rPr>
              <a:t>,1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308304" y="2852936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3,6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668344" y="3356992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4,4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164288" y="3933056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11,4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426453" y="4423464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3,15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524328" y="4941168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2,18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340768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Sečti  zpaměti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6370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899592" y="404664"/>
            <a:ext cx="7772400" cy="147002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Desetinná čísla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1556792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129,3 + 943=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3068960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1072,3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11560" y="1124744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Zapiš pod sebe a vypočítej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899592" y="2132856"/>
            <a:ext cx="10054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129,3</a:t>
            </a:r>
            <a:endParaRPr lang="cs-CZ" sz="2800" dirty="0"/>
          </a:p>
        </p:txBody>
      </p:sp>
      <p:sp>
        <p:nvSpPr>
          <p:cNvPr id="29" name="Obdélník 28"/>
          <p:cNvSpPr/>
          <p:nvPr/>
        </p:nvSpPr>
        <p:spPr>
          <a:xfrm>
            <a:off x="899593" y="2564904"/>
            <a:ext cx="93610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u="sng" dirty="0" smtClean="0"/>
              <a:t>943</a:t>
            </a:r>
            <a:endParaRPr lang="cs-CZ" sz="2800" u="sng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572000" y="1628800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1029,3 - 943,02=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860032" y="3068960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86,28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572000" y="2204864"/>
            <a:ext cx="126989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1 029,3</a:t>
            </a:r>
            <a:endParaRPr lang="cs-CZ" sz="2800" dirty="0"/>
          </a:p>
        </p:txBody>
      </p:sp>
      <p:sp>
        <p:nvSpPr>
          <p:cNvPr id="33" name="Obdélník 32"/>
          <p:cNvSpPr/>
          <p:nvPr/>
        </p:nvSpPr>
        <p:spPr>
          <a:xfrm>
            <a:off x="4572000" y="2636912"/>
            <a:ext cx="146226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u="sng" dirty="0" smtClean="0"/>
              <a:t>-  943,02</a:t>
            </a:r>
            <a:endParaRPr lang="cs-CZ" sz="2800" u="sng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652120" y="2204864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403648" y="2564904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>
                <a:solidFill>
                  <a:srgbClr val="FF0000"/>
                </a:solidFill>
              </a:rPr>
              <a:t>,0</a:t>
            </a:r>
            <a:endParaRPr lang="cs-CZ" sz="2800" u="sng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987824" y="1556792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1072,3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164288" y="1628800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86,28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611560" y="3861048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109,5 + 993,23=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11560" y="5373216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1 102,73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827584" y="4437112"/>
            <a:ext cx="10054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109,5</a:t>
            </a:r>
            <a:endParaRPr lang="cs-CZ" sz="2800" dirty="0"/>
          </a:p>
        </p:txBody>
      </p:sp>
      <p:sp>
        <p:nvSpPr>
          <p:cNvPr id="41" name="Obdélník 40"/>
          <p:cNvSpPr/>
          <p:nvPr/>
        </p:nvSpPr>
        <p:spPr>
          <a:xfrm>
            <a:off x="827584" y="4869160"/>
            <a:ext cx="144015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u="sng" dirty="0" smtClean="0"/>
              <a:t>993,23</a:t>
            </a:r>
            <a:endParaRPr lang="cs-CZ" sz="2800" u="sng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499992" y="3933056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4</a:t>
            </a:r>
            <a:r>
              <a:rPr lang="cs-CZ" sz="2800" dirty="0" smtClean="0"/>
              <a:t>29,34 - 143,2=</a:t>
            </a:r>
            <a:endParaRPr lang="cs-CZ" sz="28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644008" y="5373216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C00000"/>
                </a:solidFill>
              </a:rPr>
              <a:t>2</a:t>
            </a:r>
            <a:r>
              <a:rPr lang="cs-CZ" sz="2800" dirty="0" smtClean="0">
                <a:solidFill>
                  <a:srgbClr val="C00000"/>
                </a:solidFill>
              </a:rPr>
              <a:t>86,14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4644008" y="4509120"/>
            <a:ext cx="118814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429,34</a:t>
            </a:r>
            <a:endParaRPr lang="cs-CZ" sz="2800" dirty="0"/>
          </a:p>
        </p:txBody>
      </p:sp>
      <p:sp>
        <p:nvSpPr>
          <p:cNvPr id="45" name="Obdélník 44"/>
          <p:cNvSpPr/>
          <p:nvPr/>
        </p:nvSpPr>
        <p:spPr>
          <a:xfrm>
            <a:off x="4499992" y="4941168"/>
            <a:ext cx="11977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u="sng" dirty="0" smtClean="0"/>
              <a:t>- 143,2</a:t>
            </a:r>
            <a:endParaRPr lang="cs-CZ" sz="2800" u="sng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508104" y="4941168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>
                <a:solidFill>
                  <a:srgbClr val="FF0000"/>
                </a:solidFill>
              </a:rPr>
              <a:t>0</a:t>
            </a:r>
            <a:endParaRPr lang="cs-CZ" sz="2800" u="sng" dirty="0">
              <a:solidFill>
                <a:srgbClr val="FF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1619672" y="4437112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915816" y="3861048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1102,73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7092280" y="3933056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286,14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1436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obrázků – galerie Microsoft</a:t>
            </a:r>
          </a:p>
          <a:p>
            <a:endParaRPr lang="cs-CZ" dirty="0"/>
          </a:p>
          <a:p>
            <a:r>
              <a:rPr lang="cs-CZ" dirty="0"/>
              <a:t>Vytvořeno jako DUM do předmětu </a:t>
            </a:r>
            <a:r>
              <a:rPr lang="cs-CZ" dirty="0" smtClean="0"/>
              <a:t>matematika </a:t>
            </a:r>
            <a:r>
              <a:rPr lang="cs-CZ" dirty="0"/>
              <a:t>na </a:t>
            </a:r>
            <a:r>
              <a:rPr lang="cs-CZ" smtClean="0"/>
              <a:t>Základní škole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pátý ročník </a:t>
            </a:r>
            <a:r>
              <a:rPr lang="cs-CZ" dirty="0"/>
              <a:t>základní školy.</a:t>
            </a:r>
          </a:p>
          <a:p>
            <a:endParaRPr lang="cs-CZ" dirty="0"/>
          </a:p>
          <a:p>
            <a:r>
              <a:rPr lang="cs-CZ" dirty="0"/>
              <a:t>Materiál slouží k doplnění výkladu </a:t>
            </a:r>
            <a:r>
              <a:rPr lang="cs-CZ" dirty="0" smtClean="0"/>
              <a:t>desetinná čísla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</a:t>
            </a:r>
            <a:r>
              <a:rPr lang="cs-CZ" dirty="0" smtClean="0"/>
              <a:t>II. </a:t>
            </a:r>
            <a:r>
              <a:rPr lang="cs-CZ" dirty="0"/>
              <a:t>pololetí školního roku 2011/2012</a:t>
            </a:r>
          </a:p>
        </p:txBody>
      </p:sp>
    </p:spTree>
    <p:extLst>
      <p:ext uri="{BB962C8B-B14F-4D97-AF65-F5344CB8AC3E}">
        <p14:creationId xmlns:p14="http://schemas.microsoft.com/office/powerpoint/2010/main" val="2307891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265</Words>
  <Application>Microsoft Office PowerPoint</Application>
  <PresentationFormat>Předvádění na obrazovce (4:3)</PresentationFormat>
  <Paragraphs>97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    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Monika</dc:creator>
  <cp:lastModifiedBy>Vlasta Skořepová</cp:lastModifiedBy>
  <cp:revision>15</cp:revision>
  <dcterms:created xsi:type="dcterms:W3CDTF">2012-06-13T19:08:46Z</dcterms:created>
  <dcterms:modified xsi:type="dcterms:W3CDTF">2012-11-22T12:45:50Z</dcterms:modified>
</cp:coreProperties>
</file>