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59" r:id="rId4"/>
    <p:sldId id="257" r:id="rId5"/>
    <p:sldId id="263" r:id="rId6"/>
    <p:sldId id="260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DC3096"/>
    <a:srgbClr val="3E7A49"/>
    <a:srgbClr val="39D382"/>
    <a:srgbClr val="A41C6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618" y="-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5A7627-B746-4B75-B2EB-52DD6BBC8B80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AFFB95-1FC2-4BE9-9DF2-78DFBE5868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29385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5A7627-B746-4B75-B2EB-52DD6BBC8B80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AFFB95-1FC2-4BE9-9DF2-78DFBE5868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56091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5A7627-B746-4B75-B2EB-52DD6BBC8B80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AFFB95-1FC2-4BE9-9DF2-78DFBE5868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13653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5A7627-B746-4B75-B2EB-52DD6BBC8B80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AFFB95-1FC2-4BE9-9DF2-78DFBE5868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68360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5A7627-B746-4B75-B2EB-52DD6BBC8B80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AFFB95-1FC2-4BE9-9DF2-78DFBE5868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31831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5A7627-B746-4B75-B2EB-52DD6BBC8B80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AFFB95-1FC2-4BE9-9DF2-78DFBE5868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02831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5A7627-B746-4B75-B2EB-52DD6BBC8B80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AFFB95-1FC2-4BE9-9DF2-78DFBE5868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98531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5A7627-B746-4B75-B2EB-52DD6BBC8B80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AFFB95-1FC2-4BE9-9DF2-78DFBE5868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72042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5A7627-B746-4B75-B2EB-52DD6BBC8B80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AFFB95-1FC2-4BE9-9DF2-78DFBE5868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60226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5A7627-B746-4B75-B2EB-52DD6BBC8B80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AFFB95-1FC2-4BE9-9DF2-78DFBE5868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21363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5A7627-B746-4B75-B2EB-52DD6BBC8B80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AFFB95-1FC2-4BE9-9DF2-78DFBE5868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22042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5A7627-B746-4B75-B2EB-52DD6BBC8B80}" type="datetimeFigureOut">
              <a:rPr lang="cs-CZ" smtClean="0"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AFFB95-1FC2-4BE9-9DF2-78DFBE5868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1380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cs-CZ" dirty="0" smtClean="0">
              <a:solidFill>
                <a:schemeClr val="bg2">
                  <a:lumMod val="25000"/>
                </a:schemeClr>
              </a:solidFill>
            </a:endParaRPr>
          </a:p>
          <a:p>
            <a:endParaRPr lang="cs-CZ" dirty="0">
              <a:solidFill>
                <a:schemeClr val="bg2">
                  <a:lumMod val="25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                                       Matematika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Autor:  Mgr. M. Vejražková</a:t>
            </a:r>
          </a:p>
          <a:p>
            <a:endParaRPr lang="cs-CZ" dirty="0" smtClean="0">
              <a:solidFill>
                <a:schemeClr val="bg2">
                  <a:lumMod val="25000"/>
                </a:schemeClr>
              </a:solidFill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VY_32_INOVACE_</a:t>
            </a:r>
            <a:r>
              <a:rPr lang="cs-CZ" dirty="0" smtClean="0">
                <a:solidFill>
                  <a:srgbClr val="FF0000"/>
                </a:solidFill>
              </a:rPr>
              <a:t>49_Povrch krychle a kvádru</a:t>
            </a:r>
          </a:p>
          <a:p>
            <a:endParaRPr lang="cs-CZ" dirty="0">
              <a:solidFill>
                <a:schemeClr val="bg2">
                  <a:lumMod val="25000"/>
                </a:schemeClr>
              </a:solidFill>
            </a:endParaRPr>
          </a:p>
          <a:p>
            <a:endParaRPr lang="cs-CZ" dirty="0">
              <a:solidFill>
                <a:schemeClr val="bg2">
                  <a:lumMod val="25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1400" dirty="0" smtClean="0">
                <a:solidFill>
                  <a:schemeClr val="bg2">
                    <a:lumMod val="25000"/>
                  </a:schemeClr>
                </a:solidFill>
              </a:rPr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>
                <a:solidFill>
                  <a:schemeClr val="bg2">
                    <a:lumMod val="25000"/>
                  </a:schemeClr>
                </a:solidFill>
              </a:rPr>
              <a:t>OP VK oblast podpory 1.4 s názvem Zlepšení podmínek pro vzdělávání na základních školách.</a:t>
            </a:r>
            <a:endParaRPr lang="cs-CZ" sz="1400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58452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-171400"/>
            <a:ext cx="7772400" cy="1470025"/>
          </a:xfrm>
        </p:spPr>
        <p:txBody>
          <a:bodyPr/>
          <a:lstStyle/>
          <a:p>
            <a:r>
              <a:rPr lang="cs-CZ" dirty="0" smtClean="0"/>
              <a:t>Povrch krychle</a:t>
            </a:r>
            <a:endParaRPr lang="cs-CZ" dirty="0"/>
          </a:p>
        </p:txBody>
      </p:sp>
      <p:sp>
        <p:nvSpPr>
          <p:cNvPr id="4" name="Krychle 3"/>
          <p:cNvSpPr/>
          <p:nvPr/>
        </p:nvSpPr>
        <p:spPr>
          <a:xfrm>
            <a:off x="899592" y="1412776"/>
            <a:ext cx="1620000" cy="1584176"/>
          </a:xfrm>
          <a:prstGeom prst="cube">
            <a:avLst>
              <a:gd name="adj" fmla="val 2329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postup 6"/>
          <p:cNvSpPr/>
          <p:nvPr/>
        </p:nvSpPr>
        <p:spPr>
          <a:xfrm>
            <a:off x="4860032" y="1484784"/>
            <a:ext cx="1224000" cy="1224000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postup 7"/>
          <p:cNvSpPr/>
          <p:nvPr/>
        </p:nvSpPr>
        <p:spPr>
          <a:xfrm>
            <a:off x="3635896" y="2708920"/>
            <a:ext cx="1224000" cy="1224000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postup 8"/>
          <p:cNvSpPr/>
          <p:nvPr/>
        </p:nvSpPr>
        <p:spPr>
          <a:xfrm>
            <a:off x="6084168" y="2708920"/>
            <a:ext cx="1224000" cy="1224000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postup 9"/>
          <p:cNvSpPr/>
          <p:nvPr/>
        </p:nvSpPr>
        <p:spPr>
          <a:xfrm>
            <a:off x="4860032" y="2708920"/>
            <a:ext cx="1224000" cy="1224000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vojový diagram: postup 10"/>
          <p:cNvSpPr/>
          <p:nvPr/>
        </p:nvSpPr>
        <p:spPr>
          <a:xfrm>
            <a:off x="4860032" y="3933056"/>
            <a:ext cx="1224000" cy="1224000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vojový diagram: postup 11"/>
          <p:cNvSpPr/>
          <p:nvPr/>
        </p:nvSpPr>
        <p:spPr>
          <a:xfrm>
            <a:off x="4860032" y="5157192"/>
            <a:ext cx="1224000" cy="1224000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1331640" y="3068960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411760" y="2852936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860032" y="3140968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 = a . a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403648" y="4869160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 = 6 .  a . a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51520" y="2132856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667766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4" grpId="0"/>
      <p:bldP spid="15" grpId="0"/>
      <p:bldP spid="16" grpId="0"/>
      <p:bldP spid="17" grpId="0"/>
      <p:bldP spid="1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683568" y="116632"/>
            <a:ext cx="7772400" cy="1470025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Povrch krychle</a:t>
            </a:r>
            <a:endParaRPr lang="cs-CZ" dirty="0"/>
          </a:p>
        </p:txBody>
      </p:sp>
      <p:sp>
        <p:nvSpPr>
          <p:cNvPr id="3" name="Krychle 2"/>
          <p:cNvSpPr/>
          <p:nvPr/>
        </p:nvSpPr>
        <p:spPr>
          <a:xfrm>
            <a:off x="899592" y="1412776"/>
            <a:ext cx="1620000" cy="1584176"/>
          </a:xfrm>
          <a:prstGeom prst="cube">
            <a:avLst>
              <a:gd name="adj" fmla="val 2329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331640" y="3068960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411760" y="2852936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1266" y="2132856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15616" y="3933056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 = 3 cm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067944" y="3933056"/>
            <a:ext cx="40324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S= 6.a.a = 6.3.3= 54 cm</a:t>
            </a:r>
            <a:r>
              <a:rPr lang="cs-CZ" sz="2400" baseline="30000" dirty="0" smtClean="0"/>
              <a:t>2</a:t>
            </a:r>
            <a:endParaRPr lang="cs-CZ" sz="2400" baseline="30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187624" y="4653136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 = 6 dm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139952" y="4653136"/>
            <a:ext cx="40324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S= 6.a.a = 6.6.6= 216 dm</a:t>
            </a:r>
            <a:r>
              <a:rPr lang="cs-CZ" sz="2400" baseline="30000" dirty="0" smtClean="0"/>
              <a:t>2</a:t>
            </a:r>
            <a:endParaRPr lang="cs-CZ" sz="2400" baseline="30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187624" y="5373216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 = 2 m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211960" y="5373216"/>
            <a:ext cx="40324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S= 6.a.a = 6.2.2 = 24 m</a:t>
            </a:r>
            <a:r>
              <a:rPr lang="cs-CZ" sz="2400" baseline="30000" dirty="0" smtClean="0"/>
              <a:t>2</a:t>
            </a:r>
            <a:endParaRPr lang="cs-CZ" sz="2400" baseline="30000" dirty="0"/>
          </a:p>
        </p:txBody>
      </p:sp>
    </p:spTree>
    <p:extLst>
      <p:ext uri="{BB962C8B-B14F-4D97-AF65-F5344CB8AC3E}">
        <p14:creationId xmlns:p14="http://schemas.microsoft.com/office/powerpoint/2010/main" val="1993452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ývojový diagram: postup 12"/>
          <p:cNvSpPr/>
          <p:nvPr/>
        </p:nvSpPr>
        <p:spPr>
          <a:xfrm>
            <a:off x="1907704" y="1124744"/>
            <a:ext cx="1296144" cy="2592288"/>
          </a:xfrm>
          <a:prstGeom prst="flowChartProcess">
            <a:avLst/>
          </a:prstGeom>
          <a:solidFill>
            <a:srgbClr val="3E7A49"/>
          </a:solidFill>
          <a:ln>
            <a:solidFill>
              <a:srgbClr val="3E7A4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Krychle 1"/>
          <p:cNvSpPr/>
          <p:nvPr/>
        </p:nvSpPr>
        <p:spPr>
          <a:xfrm>
            <a:off x="1691680" y="1269907"/>
            <a:ext cx="1620000" cy="2952328"/>
          </a:xfrm>
          <a:prstGeom prst="cube">
            <a:avLst>
              <a:gd name="adj" fmla="val 21580"/>
            </a:avLst>
          </a:prstGeom>
          <a:solidFill>
            <a:srgbClr val="DC3096"/>
          </a:solidFill>
          <a:ln>
            <a:solidFill>
              <a:srgbClr val="DC309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údaje 5"/>
          <p:cNvSpPr/>
          <p:nvPr/>
        </p:nvSpPr>
        <p:spPr>
          <a:xfrm>
            <a:off x="1691680" y="3859444"/>
            <a:ext cx="1611899" cy="362791"/>
          </a:xfrm>
          <a:custGeom>
            <a:avLst/>
            <a:gdLst>
              <a:gd name="connsiteX0" fmla="*/ 0 w 10000"/>
              <a:gd name="connsiteY0" fmla="*/ 10000 h 10000"/>
              <a:gd name="connsiteX1" fmla="*/ 2000 w 10000"/>
              <a:gd name="connsiteY1" fmla="*/ 0 h 10000"/>
              <a:gd name="connsiteX2" fmla="*/ 10000 w 10000"/>
              <a:gd name="connsiteY2" fmla="*/ 0 h 10000"/>
              <a:gd name="connsiteX3" fmla="*/ 8000 w 10000"/>
              <a:gd name="connsiteY3" fmla="*/ 10000 h 10000"/>
              <a:gd name="connsiteX4" fmla="*/ 0 w 10000"/>
              <a:gd name="connsiteY4" fmla="*/ 10000 h 10000"/>
              <a:gd name="connsiteX0" fmla="*/ 0 w 10175"/>
              <a:gd name="connsiteY0" fmla="*/ 10000 h 10000"/>
              <a:gd name="connsiteX1" fmla="*/ 2000 w 10175"/>
              <a:gd name="connsiteY1" fmla="*/ 0 h 10000"/>
              <a:gd name="connsiteX2" fmla="*/ 10175 w 10175"/>
              <a:gd name="connsiteY2" fmla="*/ 1603 h 10000"/>
              <a:gd name="connsiteX3" fmla="*/ 8000 w 10175"/>
              <a:gd name="connsiteY3" fmla="*/ 10000 h 10000"/>
              <a:gd name="connsiteX4" fmla="*/ 0 w 10175"/>
              <a:gd name="connsiteY4" fmla="*/ 10000 h 10000"/>
              <a:gd name="connsiteX0" fmla="*/ 0 w 10175"/>
              <a:gd name="connsiteY0" fmla="*/ 8397 h 8397"/>
              <a:gd name="connsiteX1" fmla="*/ 2087 w 10175"/>
              <a:gd name="connsiteY1" fmla="*/ 0 h 8397"/>
              <a:gd name="connsiteX2" fmla="*/ 10175 w 10175"/>
              <a:gd name="connsiteY2" fmla="*/ 0 h 8397"/>
              <a:gd name="connsiteX3" fmla="*/ 8000 w 10175"/>
              <a:gd name="connsiteY3" fmla="*/ 8397 h 8397"/>
              <a:gd name="connsiteX4" fmla="*/ 0 w 10175"/>
              <a:gd name="connsiteY4" fmla="*/ 8397 h 83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175" h="8397">
                <a:moveTo>
                  <a:pt x="0" y="8397"/>
                </a:moveTo>
                <a:lnTo>
                  <a:pt x="2087" y="0"/>
                </a:lnTo>
                <a:lnTo>
                  <a:pt x="10175" y="0"/>
                </a:lnTo>
                <a:lnTo>
                  <a:pt x="8000" y="8397"/>
                </a:lnTo>
                <a:lnTo>
                  <a:pt x="0" y="8397"/>
                </a:lnTo>
                <a:close/>
              </a:path>
            </a:pathLst>
          </a:cu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údaje 5"/>
          <p:cNvSpPr/>
          <p:nvPr/>
        </p:nvSpPr>
        <p:spPr>
          <a:xfrm rot="16200000" flipV="1">
            <a:off x="1691680" y="2566050"/>
            <a:ext cx="2952328" cy="360040"/>
          </a:xfrm>
          <a:custGeom>
            <a:avLst/>
            <a:gdLst>
              <a:gd name="connsiteX0" fmla="*/ 0 w 10000"/>
              <a:gd name="connsiteY0" fmla="*/ 10000 h 10000"/>
              <a:gd name="connsiteX1" fmla="*/ 2000 w 10000"/>
              <a:gd name="connsiteY1" fmla="*/ 0 h 10000"/>
              <a:gd name="connsiteX2" fmla="*/ 10000 w 10000"/>
              <a:gd name="connsiteY2" fmla="*/ 0 h 10000"/>
              <a:gd name="connsiteX3" fmla="*/ 8000 w 10000"/>
              <a:gd name="connsiteY3" fmla="*/ 10000 h 10000"/>
              <a:gd name="connsiteX4" fmla="*/ 0 w 10000"/>
              <a:gd name="connsiteY4" fmla="*/ 10000 h 10000"/>
              <a:gd name="connsiteX0" fmla="*/ 0 w 10175"/>
              <a:gd name="connsiteY0" fmla="*/ 10000 h 10000"/>
              <a:gd name="connsiteX1" fmla="*/ 2000 w 10175"/>
              <a:gd name="connsiteY1" fmla="*/ 0 h 10000"/>
              <a:gd name="connsiteX2" fmla="*/ 10175 w 10175"/>
              <a:gd name="connsiteY2" fmla="*/ 1603 h 10000"/>
              <a:gd name="connsiteX3" fmla="*/ 8000 w 10175"/>
              <a:gd name="connsiteY3" fmla="*/ 10000 h 10000"/>
              <a:gd name="connsiteX4" fmla="*/ 0 w 10175"/>
              <a:gd name="connsiteY4" fmla="*/ 10000 h 10000"/>
              <a:gd name="connsiteX0" fmla="*/ 0 w 10175"/>
              <a:gd name="connsiteY0" fmla="*/ 8397 h 8397"/>
              <a:gd name="connsiteX1" fmla="*/ 2087 w 10175"/>
              <a:gd name="connsiteY1" fmla="*/ 0 h 8397"/>
              <a:gd name="connsiteX2" fmla="*/ 10175 w 10175"/>
              <a:gd name="connsiteY2" fmla="*/ 0 h 8397"/>
              <a:gd name="connsiteX3" fmla="*/ 8000 w 10175"/>
              <a:gd name="connsiteY3" fmla="*/ 8397 h 8397"/>
              <a:gd name="connsiteX4" fmla="*/ 0 w 10175"/>
              <a:gd name="connsiteY4" fmla="*/ 8397 h 8397"/>
              <a:gd name="connsiteX0" fmla="*/ 0 w 8783"/>
              <a:gd name="connsiteY0" fmla="*/ 10000 h 10000"/>
              <a:gd name="connsiteX1" fmla="*/ 2051 w 8783"/>
              <a:gd name="connsiteY1" fmla="*/ 0 h 10000"/>
              <a:gd name="connsiteX2" fmla="*/ 8783 w 8783"/>
              <a:gd name="connsiteY2" fmla="*/ 4233 h 10000"/>
              <a:gd name="connsiteX3" fmla="*/ 7862 w 8783"/>
              <a:gd name="connsiteY3" fmla="*/ 10000 h 10000"/>
              <a:gd name="connsiteX4" fmla="*/ 0 w 8783"/>
              <a:gd name="connsiteY4" fmla="*/ 10000 h 10000"/>
              <a:gd name="connsiteX0" fmla="*/ 0 w 10045"/>
              <a:gd name="connsiteY0" fmla="*/ 10000 h 10000"/>
              <a:gd name="connsiteX1" fmla="*/ 2335 w 10045"/>
              <a:gd name="connsiteY1" fmla="*/ 0 h 10000"/>
              <a:gd name="connsiteX2" fmla="*/ 10045 w 10045"/>
              <a:gd name="connsiteY2" fmla="*/ 1155 h 10000"/>
              <a:gd name="connsiteX3" fmla="*/ 8951 w 10045"/>
              <a:gd name="connsiteY3" fmla="*/ 10000 h 10000"/>
              <a:gd name="connsiteX4" fmla="*/ 0 w 10045"/>
              <a:gd name="connsiteY4" fmla="*/ 10000 h 10000"/>
              <a:gd name="connsiteX0" fmla="*/ 0 w 9464"/>
              <a:gd name="connsiteY0" fmla="*/ 10000 h 10000"/>
              <a:gd name="connsiteX1" fmla="*/ 1754 w 9464"/>
              <a:gd name="connsiteY1" fmla="*/ 0 h 10000"/>
              <a:gd name="connsiteX2" fmla="*/ 9464 w 9464"/>
              <a:gd name="connsiteY2" fmla="*/ 1155 h 10000"/>
              <a:gd name="connsiteX3" fmla="*/ 8370 w 9464"/>
              <a:gd name="connsiteY3" fmla="*/ 10000 h 10000"/>
              <a:gd name="connsiteX4" fmla="*/ 0 w 9464"/>
              <a:gd name="connsiteY4" fmla="*/ 10000 h 10000"/>
              <a:gd name="connsiteX0" fmla="*/ 0 w 10000"/>
              <a:gd name="connsiteY0" fmla="*/ 10385 h 10385"/>
              <a:gd name="connsiteX1" fmla="*/ 1050 w 10000"/>
              <a:gd name="connsiteY1" fmla="*/ 0 h 10385"/>
              <a:gd name="connsiteX2" fmla="*/ 10000 w 10000"/>
              <a:gd name="connsiteY2" fmla="*/ 1540 h 10385"/>
              <a:gd name="connsiteX3" fmla="*/ 8844 w 10000"/>
              <a:gd name="connsiteY3" fmla="*/ 10385 h 10385"/>
              <a:gd name="connsiteX4" fmla="*/ 0 w 10000"/>
              <a:gd name="connsiteY4" fmla="*/ 10385 h 10385"/>
              <a:gd name="connsiteX0" fmla="*/ 0 w 10142"/>
              <a:gd name="connsiteY0" fmla="*/ 10385 h 10385"/>
              <a:gd name="connsiteX1" fmla="*/ 1050 w 10142"/>
              <a:gd name="connsiteY1" fmla="*/ 0 h 10385"/>
              <a:gd name="connsiteX2" fmla="*/ 10142 w 10142"/>
              <a:gd name="connsiteY2" fmla="*/ 1155 h 10385"/>
              <a:gd name="connsiteX3" fmla="*/ 8844 w 10142"/>
              <a:gd name="connsiteY3" fmla="*/ 10385 h 10385"/>
              <a:gd name="connsiteX4" fmla="*/ 0 w 10142"/>
              <a:gd name="connsiteY4" fmla="*/ 10385 h 103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142" h="10385">
                <a:moveTo>
                  <a:pt x="0" y="10385"/>
                </a:moveTo>
                <a:lnTo>
                  <a:pt x="1050" y="0"/>
                </a:lnTo>
                <a:lnTo>
                  <a:pt x="10142" y="1155"/>
                </a:lnTo>
                <a:lnTo>
                  <a:pt x="8844" y="10385"/>
                </a:lnTo>
                <a:lnTo>
                  <a:pt x="0" y="10385"/>
                </a:lnTo>
                <a:close/>
              </a:path>
            </a:pathLst>
          </a:cu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Vývojový diagram: postup 3"/>
          <p:cNvSpPr/>
          <p:nvPr/>
        </p:nvSpPr>
        <p:spPr>
          <a:xfrm>
            <a:off x="1691680" y="1629947"/>
            <a:ext cx="1296144" cy="2592288"/>
          </a:xfrm>
          <a:prstGeom prst="flowChartProcess">
            <a:avLst/>
          </a:prstGeom>
          <a:solidFill>
            <a:srgbClr val="3E7A49"/>
          </a:solidFill>
          <a:ln>
            <a:solidFill>
              <a:srgbClr val="3E7A4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postup 7"/>
          <p:cNvSpPr/>
          <p:nvPr/>
        </p:nvSpPr>
        <p:spPr>
          <a:xfrm>
            <a:off x="1691680" y="1608731"/>
            <a:ext cx="1296144" cy="2592288"/>
          </a:xfrm>
          <a:prstGeom prst="flowChartProcess">
            <a:avLst/>
          </a:prstGeom>
          <a:solidFill>
            <a:srgbClr val="3E7A49"/>
          </a:solidFill>
          <a:ln>
            <a:solidFill>
              <a:srgbClr val="3E7A4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údaje 5"/>
          <p:cNvSpPr/>
          <p:nvPr/>
        </p:nvSpPr>
        <p:spPr>
          <a:xfrm rot="16200000" flipV="1">
            <a:off x="2267251" y="2355857"/>
            <a:ext cx="2586950" cy="1145804"/>
          </a:xfrm>
          <a:custGeom>
            <a:avLst/>
            <a:gdLst>
              <a:gd name="connsiteX0" fmla="*/ 0 w 10000"/>
              <a:gd name="connsiteY0" fmla="*/ 10000 h 10000"/>
              <a:gd name="connsiteX1" fmla="*/ 2000 w 10000"/>
              <a:gd name="connsiteY1" fmla="*/ 0 h 10000"/>
              <a:gd name="connsiteX2" fmla="*/ 10000 w 10000"/>
              <a:gd name="connsiteY2" fmla="*/ 0 h 10000"/>
              <a:gd name="connsiteX3" fmla="*/ 8000 w 10000"/>
              <a:gd name="connsiteY3" fmla="*/ 10000 h 10000"/>
              <a:gd name="connsiteX4" fmla="*/ 0 w 10000"/>
              <a:gd name="connsiteY4" fmla="*/ 10000 h 10000"/>
              <a:gd name="connsiteX0" fmla="*/ 0 w 10175"/>
              <a:gd name="connsiteY0" fmla="*/ 10000 h 10000"/>
              <a:gd name="connsiteX1" fmla="*/ 2000 w 10175"/>
              <a:gd name="connsiteY1" fmla="*/ 0 h 10000"/>
              <a:gd name="connsiteX2" fmla="*/ 10175 w 10175"/>
              <a:gd name="connsiteY2" fmla="*/ 1603 h 10000"/>
              <a:gd name="connsiteX3" fmla="*/ 8000 w 10175"/>
              <a:gd name="connsiteY3" fmla="*/ 10000 h 10000"/>
              <a:gd name="connsiteX4" fmla="*/ 0 w 10175"/>
              <a:gd name="connsiteY4" fmla="*/ 10000 h 10000"/>
              <a:gd name="connsiteX0" fmla="*/ 0 w 10175"/>
              <a:gd name="connsiteY0" fmla="*/ 8397 h 8397"/>
              <a:gd name="connsiteX1" fmla="*/ 2087 w 10175"/>
              <a:gd name="connsiteY1" fmla="*/ 0 h 8397"/>
              <a:gd name="connsiteX2" fmla="*/ 10175 w 10175"/>
              <a:gd name="connsiteY2" fmla="*/ 0 h 8397"/>
              <a:gd name="connsiteX3" fmla="*/ 8000 w 10175"/>
              <a:gd name="connsiteY3" fmla="*/ 8397 h 8397"/>
              <a:gd name="connsiteX4" fmla="*/ 0 w 10175"/>
              <a:gd name="connsiteY4" fmla="*/ 8397 h 8397"/>
              <a:gd name="connsiteX0" fmla="*/ 0 w 8783"/>
              <a:gd name="connsiteY0" fmla="*/ 10000 h 10000"/>
              <a:gd name="connsiteX1" fmla="*/ 2051 w 8783"/>
              <a:gd name="connsiteY1" fmla="*/ 0 h 10000"/>
              <a:gd name="connsiteX2" fmla="*/ 8783 w 8783"/>
              <a:gd name="connsiteY2" fmla="*/ 4233 h 10000"/>
              <a:gd name="connsiteX3" fmla="*/ 7862 w 8783"/>
              <a:gd name="connsiteY3" fmla="*/ 10000 h 10000"/>
              <a:gd name="connsiteX4" fmla="*/ 0 w 8783"/>
              <a:gd name="connsiteY4" fmla="*/ 10000 h 10000"/>
              <a:gd name="connsiteX0" fmla="*/ 0 w 10045"/>
              <a:gd name="connsiteY0" fmla="*/ 10000 h 10000"/>
              <a:gd name="connsiteX1" fmla="*/ 2335 w 10045"/>
              <a:gd name="connsiteY1" fmla="*/ 0 h 10000"/>
              <a:gd name="connsiteX2" fmla="*/ 10045 w 10045"/>
              <a:gd name="connsiteY2" fmla="*/ 1155 h 10000"/>
              <a:gd name="connsiteX3" fmla="*/ 8951 w 10045"/>
              <a:gd name="connsiteY3" fmla="*/ 10000 h 10000"/>
              <a:gd name="connsiteX4" fmla="*/ 0 w 10045"/>
              <a:gd name="connsiteY4" fmla="*/ 10000 h 10000"/>
              <a:gd name="connsiteX0" fmla="*/ 0 w 9464"/>
              <a:gd name="connsiteY0" fmla="*/ 10000 h 10000"/>
              <a:gd name="connsiteX1" fmla="*/ 1754 w 9464"/>
              <a:gd name="connsiteY1" fmla="*/ 0 h 10000"/>
              <a:gd name="connsiteX2" fmla="*/ 9464 w 9464"/>
              <a:gd name="connsiteY2" fmla="*/ 1155 h 10000"/>
              <a:gd name="connsiteX3" fmla="*/ 8370 w 9464"/>
              <a:gd name="connsiteY3" fmla="*/ 10000 h 10000"/>
              <a:gd name="connsiteX4" fmla="*/ 0 w 9464"/>
              <a:gd name="connsiteY4" fmla="*/ 10000 h 10000"/>
              <a:gd name="connsiteX0" fmla="*/ 0 w 10000"/>
              <a:gd name="connsiteY0" fmla="*/ 10385 h 10385"/>
              <a:gd name="connsiteX1" fmla="*/ 1050 w 10000"/>
              <a:gd name="connsiteY1" fmla="*/ 0 h 10385"/>
              <a:gd name="connsiteX2" fmla="*/ 10000 w 10000"/>
              <a:gd name="connsiteY2" fmla="*/ 1540 h 10385"/>
              <a:gd name="connsiteX3" fmla="*/ 8844 w 10000"/>
              <a:gd name="connsiteY3" fmla="*/ 10385 h 10385"/>
              <a:gd name="connsiteX4" fmla="*/ 0 w 10000"/>
              <a:gd name="connsiteY4" fmla="*/ 10385 h 10385"/>
              <a:gd name="connsiteX0" fmla="*/ 0 w 10142"/>
              <a:gd name="connsiteY0" fmla="*/ 10385 h 10385"/>
              <a:gd name="connsiteX1" fmla="*/ 1050 w 10142"/>
              <a:gd name="connsiteY1" fmla="*/ 0 h 10385"/>
              <a:gd name="connsiteX2" fmla="*/ 10142 w 10142"/>
              <a:gd name="connsiteY2" fmla="*/ 1155 h 10385"/>
              <a:gd name="connsiteX3" fmla="*/ 8844 w 10142"/>
              <a:gd name="connsiteY3" fmla="*/ 10385 h 10385"/>
              <a:gd name="connsiteX4" fmla="*/ 0 w 10142"/>
              <a:gd name="connsiteY4" fmla="*/ 10385 h 10385"/>
              <a:gd name="connsiteX0" fmla="*/ 0 w 10142"/>
              <a:gd name="connsiteY0" fmla="*/ 10385 h 10760"/>
              <a:gd name="connsiteX1" fmla="*/ 1050 w 10142"/>
              <a:gd name="connsiteY1" fmla="*/ 0 h 10760"/>
              <a:gd name="connsiteX2" fmla="*/ 10142 w 10142"/>
              <a:gd name="connsiteY2" fmla="*/ 1155 h 10760"/>
              <a:gd name="connsiteX3" fmla="*/ 9796 w 10142"/>
              <a:gd name="connsiteY3" fmla="*/ 10760 h 10760"/>
              <a:gd name="connsiteX4" fmla="*/ 0 w 10142"/>
              <a:gd name="connsiteY4" fmla="*/ 10385 h 10760"/>
              <a:gd name="connsiteX0" fmla="*/ 0 w 10142"/>
              <a:gd name="connsiteY0" fmla="*/ 9386 h 9761"/>
              <a:gd name="connsiteX1" fmla="*/ 193 w 10142"/>
              <a:gd name="connsiteY1" fmla="*/ 0 h 9761"/>
              <a:gd name="connsiteX2" fmla="*/ 10142 w 10142"/>
              <a:gd name="connsiteY2" fmla="*/ 156 h 9761"/>
              <a:gd name="connsiteX3" fmla="*/ 9796 w 10142"/>
              <a:gd name="connsiteY3" fmla="*/ 9761 h 9761"/>
              <a:gd name="connsiteX4" fmla="*/ 0 w 10142"/>
              <a:gd name="connsiteY4" fmla="*/ 9386 h 9761"/>
              <a:gd name="connsiteX0" fmla="*/ 0 w 9693"/>
              <a:gd name="connsiteY0" fmla="*/ 9616 h 10000"/>
              <a:gd name="connsiteX1" fmla="*/ 190 w 9693"/>
              <a:gd name="connsiteY1" fmla="*/ 0 h 10000"/>
              <a:gd name="connsiteX2" fmla="*/ 9672 w 9693"/>
              <a:gd name="connsiteY2" fmla="*/ 288 h 10000"/>
              <a:gd name="connsiteX3" fmla="*/ 9659 w 9693"/>
              <a:gd name="connsiteY3" fmla="*/ 10000 h 10000"/>
              <a:gd name="connsiteX4" fmla="*/ 0 w 9693"/>
              <a:gd name="connsiteY4" fmla="*/ 9616 h 10000"/>
              <a:gd name="connsiteX0" fmla="*/ 0 w 9978"/>
              <a:gd name="connsiteY0" fmla="*/ 9616 h 10000"/>
              <a:gd name="connsiteX1" fmla="*/ 196 w 9978"/>
              <a:gd name="connsiteY1" fmla="*/ 0 h 10000"/>
              <a:gd name="connsiteX2" fmla="*/ 9978 w 9978"/>
              <a:gd name="connsiteY2" fmla="*/ 288 h 10000"/>
              <a:gd name="connsiteX3" fmla="*/ 9917 w 9978"/>
              <a:gd name="connsiteY3" fmla="*/ 10000 h 10000"/>
              <a:gd name="connsiteX4" fmla="*/ 0 w 9978"/>
              <a:gd name="connsiteY4" fmla="*/ 9616 h 10000"/>
              <a:gd name="connsiteX0" fmla="*/ 0 w 9854"/>
              <a:gd name="connsiteY0" fmla="*/ 9616 h 10000"/>
              <a:gd name="connsiteX1" fmla="*/ 50 w 9854"/>
              <a:gd name="connsiteY1" fmla="*/ 0 h 10000"/>
              <a:gd name="connsiteX2" fmla="*/ 9854 w 9854"/>
              <a:gd name="connsiteY2" fmla="*/ 288 h 10000"/>
              <a:gd name="connsiteX3" fmla="*/ 9793 w 9854"/>
              <a:gd name="connsiteY3" fmla="*/ 10000 h 10000"/>
              <a:gd name="connsiteX4" fmla="*/ 0 w 9854"/>
              <a:gd name="connsiteY4" fmla="*/ 9616 h 10000"/>
              <a:gd name="connsiteX0" fmla="*/ 18 w 9969"/>
              <a:gd name="connsiteY0" fmla="*/ 10000 h 10000"/>
              <a:gd name="connsiteX1" fmla="*/ 20 w 9969"/>
              <a:gd name="connsiteY1" fmla="*/ 0 h 10000"/>
              <a:gd name="connsiteX2" fmla="*/ 9969 w 9969"/>
              <a:gd name="connsiteY2" fmla="*/ 288 h 10000"/>
              <a:gd name="connsiteX3" fmla="*/ 9907 w 9969"/>
              <a:gd name="connsiteY3" fmla="*/ 10000 h 10000"/>
              <a:gd name="connsiteX4" fmla="*/ 18 w 9969"/>
              <a:gd name="connsiteY4" fmla="*/ 10000 h 10000"/>
              <a:gd name="connsiteX0" fmla="*/ 449 w 9986"/>
              <a:gd name="connsiteY0" fmla="*/ 10128 h 10128"/>
              <a:gd name="connsiteX1" fmla="*/ 6 w 9986"/>
              <a:gd name="connsiteY1" fmla="*/ 0 h 10128"/>
              <a:gd name="connsiteX2" fmla="*/ 9986 w 9986"/>
              <a:gd name="connsiteY2" fmla="*/ 288 h 10128"/>
              <a:gd name="connsiteX3" fmla="*/ 9924 w 9986"/>
              <a:gd name="connsiteY3" fmla="*/ 10000 h 10128"/>
              <a:gd name="connsiteX4" fmla="*/ 449 w 9986"/>
              <a:gd name="connsiteY4" fmla="*/ 10128 h 10128"/>
              <a:gd name="connsiteX0" fmla="*/ 19 w 9569"/>
              <a:gd name="connsiteY0" fmla="*/ 9874 h 9874"/>
              <a:gd name="connsiteX1" fmla="*/ 20 w 9569"/>
              <a:gd name="connsiteY1" fmla="*/ 0 h 9874"/>
              <a:gd name="connsiteX2" fmla="*/ 9569 w 9569"/>
              <a:gd name="connsiteY2" fmla="*/ 158 h 9874"/>
              <a:gd name="connsiteX3" fmla="*/ 9507 w 9569"/>
              <a:gd name="connsiteY3" fmla="*/ 9748 h 9874"/>
              <a:gd name="connsiteX4" fmla="*/ 19 w 9569"/>
              <a:gd name="connsiteY4" fmla="*/ 9874 h 9874"/>
              <a:gd name="connsiteX0" fmla="*/ 20 w 10000"/>
              <a:gd name="connsiteY0" fmla="*/ 10000 h 10256"/>
              <a:gd name="connsiteX1" fmla="*/ 21 w 10000"/>
              <a:gd name="connsiteY1" fmla="*/ 0 h 10256"/>
              <a:gd name="connsiteX2" fmla="*/ 10000 w 10000"/>
              <a:gd name="connsiteY2" fmla="*/ 160 h 10256"/>
              <a:gd name="connsiteX3" fmla="*/ 9625 w 10000"/>
              <a:gd name="connsiteY3" fmla="*/ 10256 h 10256"/>
              <a:gd name="connsiteX4" fmla="*/ 20 w 10000"/>
              <a:gd name="connsiteY4" fmla="*/ 10000 h 10256"/>
              <a:gd name="connsiteX0" fmla="*/ 20 w 9662"/>
              <a:gd name="connsiteY0" fmla="*/ 10000 h 10256"/>
              <a:gd name="connsiteX1" fmla="*/ 21 w 9662"/>
              <a:gd name="connsiteY1" fmla="*/ 0 h 10256"/>
              <a:gd name="connsiteX2" fmla="*/ 9638 w 9662"/>
              <a:gd name="connsiteY2" fmla="*/ 32 h 10256"/>
              <a:gd name="connsiteX3" fmla="*/ 9625 w 9662"/>
              <a:gd name="connsiteY3" fmla="*/ 10256 h 10256"/>
              <a:gd name="connsiteX4" fmla="*/ 20 w 9662"/>
              <a:gd name="connsiteY4" fmla="*/ 10000 h 10256"/>
              <a:gd name="connsiteX0" fmla="*/ 21 w 9975"/>
              <a:gd name="connsiteY0" fmla="*/ 9750 h 10000"/>
              <a:gd name="connsiteX1" fmla="*/ 22 w 9975"/>
              <a:gd name="connsiteY1" fmla="*/ 0 h 10000"/>
              <a:gd name="connsiteX2" fmla="*/ 9975 w 9975"/>
              <a:gd name="connsiteY2" fmla="*/ 31 h 10000"/>
              <a:gd name="connsiteX3" fmla="*/ 9962 w 9975"/>
              <a:gd name="connsiteY3" fmla="*/ 10000 h 10000"/>
              <a:gd name="connsiteX4" fmla="*/ 21 w 9975"/>
              <a:gd name="connsiteY4" fmla="*/ 9750 h 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975" h="10000">
                <a:moveTo>
                  <a:pt x="21" y="9750"/>
                </a:moveTo>
                <a:cubicBezTo>
                  <a:pt x="92" y="6625"/>
                  <a:pt x="-50" y="3125"/>
                  <a:pt x="22" y="0"/>
                </a:cubicBezTo>
                <a:lnTo>
                  <a:pt x="9975" y="31"/>
                </a:lnTo>
                <a:cubicBezTo>
                  <a:pt x="9971" y="3354"/>
                  <a:pt x="9966" y="6677"/>
                  <a:pt x="9962" y="10000"/>
                </a:cubicBezTo>
                <a:lnTo>
                  <a:pt x="21" y="9750"/>
                </a:lnTo>
                <a:close/>
              </a:path>
            </a:pathLst>
          </a:cu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vojový diagram: postup 10"/>
          <p:cNvSpPr/>
          <p:nvPr/>
        </p:nvSpPr>
        <p:spPr>
          <a:xfrm>
            <a:off x="1685356" y="404799"/>
            <a:ext cx="1296008" cy="1224000"/>
          </a:xfrm>
          <a:prstGeom prst="flowChartProcess">
            <a:avLst/>
          </a:prstGeom>
          <a:solidFill>
            <a:srgbClr val="DC3096"/>
          </a:solidFill>
          <a:ln>
            <a:solidFill>
              <a:srgbClr val="DC309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vojový diagram: údaje 5"/>
          <p:cNvSpPr/>
          <p:nvPr/>
        </p:nvSpPr>
        <p:spPr>
          <a:xfrm rot="16200000" flipV="1">
            <a:off x="-181021" y="2357004"/>
            <a:ext cx="2586950" cy="1145804"/>
          </a:xfrm>
          <a:custGeom>
            <a:avLst/>
            <a:gdLst>
              <a:gd name="connsiteX0" fmla="*/ 0 w 10000"/>
              <a:gd name="connsiteY0" fmla="*/ 10000 h 10000"/>
              <a:gd name="connsiteX1" fmla="*/ 2000 w 10000"/>
              <a:gd name="connsiteY1" fmla="*/ 0 h 10000"/>
              <a:gd name="connsiteX2" fmla="*/ 10000 w 10000"/>
              <a:gd name="connsiteY2" fmla="*/ 0 h 10000"/>
              <a:gd name="connsiteX3" fmla="*/ 8000 w 10000"/>
              <a:gd name="connsiteY3" fmla="*/ 10000 h 10000"/>
              <a:gd name="connsiteX4" fmla="*/ 0 w 10000"/>
              <a:gd name="connsiteY4" fmla="*/ 10000 h 10000"/>
              <a:gd name="connsiteX0" fmla="*/ 0 w 10175"/>
              <a:gd name="connsiteY0" fmla="*/ 10000 h 10000"/>
              <a:gd name="connsiteX1" fmla="*/ 2000 w 10175"/>
              <a:gd name="connsiteY1" fmla="*/ 0 h 10000"/>
              <a:gd name="connsiteX2" fmla="*/ 10175 w 10175"/>
              <a:gd name="connsiteY2" fmla="*/ 1603 h 10000"/>
              <a:gd name="connsiteX3" fmla="*/ 8000 w 10175"/>
              <a:gd name="connsiteY3" fmla="*/ 10000 h 10000"/>
              <a:gd name="connsiteX4" fmla="*/ 0 w 10175"/>
              <a:gd name="connsiteY4" fmla="*/ 10000 h 10000"/>
              <a:gd name="connsiteX0" fmla="*/ 0 w 10175"/>
              <a:gd name="connsiteY0" fmla="*/ 8397 h 8397"/>
              <a:gd name="connsiteX1" fmla="*/ 2087 w 10175"/>
              <a:gd name="connsiteY1" fmla="*/ 0 h 8397"/>
              <a:gd name="connsiteX2" fmla="*/ 10175 w 10175"/>
              <a:gd name="connsiteY2" fmla="*/ 0 h 8397"/>
              <a:gd name="connsiteX3" fmla="*/ 8000 w 10175"/>
              <a:gd name="connsiteY3" fmla="*/ 8397 h 8397"/>
              <a:gd name="connsiteX4" fmla="*/ 0 w 10175"/>
              <a:gd name="connsiteY4" fmla="*/ 8397 h 8397"/>
              <a:gd name="connsiteX0" fmla="*/ 0 w 8783"/>
              <a:gd name="connsiteY0" fmla="*/ 10000 h 10000"/>
              <a:gd name="connsiteX1" fmla="*/ 2051 w 8783"/>
              <a:gd name="connsiteY1" fmla="*/ 0 h 10000"/>
              <a:gd name="connsiteX2" fmla="*/ 8783 w 8783"/>
              <a:gd name="connsiteY2" fmla="*/ 4233 h 10000"/>
              <a:gd name="connsiteX3" fmla="*/ 7862 w 8783"/>
              <a:gd name="connsiteY3" fmla="*/ 10000 h 10000"/>
              <a:gd name="connsiteX4" fmla="*/ 0 w 8783"/>
              <a:gd name="connsiteY4" fmla="*/ 10000 h 10000"/>
              <a:gd name="connsiteX0" fmla="*/ 0 w 10045"/>
              <a:gd name="connsiteY0" fmla="*/ 10000 h 10000"/>
              <a:gd name="connsiteX1" fmla="*/ 2335 w 10045"/>
              <a:gd name="connsiteY1" fmla="*/ 0 h 10000"/>
              <a:gd name="connsiteX2" fmla="*/ 10045 w 10045"/>
              <a:gd name="connsiteY2" fmla="*/ 1155 h 10000"/>
              <a:gd name="connsiteX3" fmla="*/ 8951 w 10045"/>
              <a:gd name="connsiteY3" fmla="*/ 10000 h 10000"/>
              <a:gd name="connsiteX4" fmla="*/ 0 w 10045"/>
              <a:gd name="connsiteY4" fmla="*/ 10000 h 10000"/>
              <a:gd name="connsiteX0" fmla="*/ 0 w 9464"/>
              <a:gd name="connsiteY0" fmla="*/ 10000 h 10000"/>
              <a:gd name="connsiteX1" fmla="*/ 1754 w 9464"/>
              <a:gd name="connsiteY1" fmla="*/ 0 h 10000"/>
              <a:gd name="connsiteX2" fmla="*/ 9464 w 9464"/>
              <a:gd name="connsiteY2" fmla="*/ 1155 h 10000"/>
              <a:gd name="connsiteX3" fmla="*/ 8370 w 9464"/>
              <a:gd name="connsiteY3" fmla="*/ 10000 h 10000"/>
              <a:gd name="connsiteX4" fmla="*/ 0 w 9464"/>
              <a:gd name="connsiteY4" fmla="*/ 10000 h 10000"/>
              <a:gd name="connsiteX0" fmla="*/ 0 w 10000"/>
              <a:gd name="connsiteY0" fmla="*/ 10385 h 10385"/>
              <a:gd name="connsiteX1" fmla="*/ 1050 w 10000"/>
              <a:gd name="connsiteY1" fmla="*/ 0 h 10385"/>
              <a:gd name="connsiteX2" fmla="*/ 10000 w 10000"/>
              <a:gd name="connsiteY2" fmla="*/ 1540 h 10385"/>
              <a:gd name="connsiteX3" fmla="*/ 8844 w 10000"/>
              <a:gd name="connsiteY3" fmla="*/ 10385 h 10385"/>
              <a:gd name="connsiteX4" fmla="*/ 0 w 10000"/>
              <a:gd name="connsiteY4" fmla="*/ 10385 h 10385"/>
              <a:gd name="connsiteX0" fmla="*/ 0 w 10142"/>
              <a:gd name="connsiteY0" fmla="*/ 10385 h 10385"/>
              <a:gd name="connsiteX1" fmla="*/ 1050 w 10142"/>
              <a:gd name="connsiteY1" fmla="*/ 0 h 10385"/>
              <a:gd name="connsiteX2" fmla="*/ 10142 w 10142"/>
              <a:gd name="connsiteY2" fmla="*/ 1155 h 10385"/>
              <a:gd name="connsiteX3" fmla="*/ 8844 w 10142"/>
              <a:gd name="connsiteY3" fmla="*/ 10385 h 10385"/>
              <a:gd name="connsiteX4" fmla="*/ 0 w 10142"/>
              <a:gd name="connsiteY4" fmla="*/ 10385 h 10385"/>
              <a:gd name="connsiteX0" fmla="*/ 0 w 10142"/>
              <a:gd name="connsiteY0" fmla="*/ 10385 h 10760"/>
              <a:gd name="connsiteX1" fmla="*/ 1050 w 10142"/>
              <a:gd name="connsiteY1" fmla="*/ 0 h 10760"/>
              <a:gd name="connsiteX2" fmla="*/ 10142 w 10142"/>
              <a:gd name="connsiteY2" fmla="*/ 1155 h 10760"/>
              <a:gd name="connsiteX3" fmla="*/ 9796 w 10142"/>
              <a:gd name="connsiteY3" fmla="*/ 10760 h 10760"/>
              <a:gd name="connsiteX4" fmla="*/ 0 w 10142"/>
              <a:gd name="connsiteY4" fmla="*/ 10385 h 10760"/>
              <a:gd name="connsiteX0" fmla="*/ 0 w 10142"/>
              <a:gd name="connsiteY0" fmla="*/ 9386 h 9761"/>
              <a:gd name="connsiteX1" fmla="*/ 193 w 10142"/>
              <a:gd name="connsiteY1" fmla="*/ 0 h 9761"/>
              <a:gd name="connsiteX2" fmla="*/ 10142 w 10142"/>
              <a:gd name="connsiteY2" fmla="*/ 156 h 9761"/>
              <a:gd name="connsiteX3" fmla="*/ 9796 w 10142"/>
              <a:gd name="connsiteY3" fmla="*/ 9761 h 9761"/>
              <a:gd name="connsiteX4" fmla="*/ 0 w 10142"/>
              <a:gd name="connsiteY4" fmla="*/ 9386 h 9761"/>
              <a:gd name="connsiteX0" fmla="*/ 0 w 9693"/>
              <a:gd name="connsiteY0" fmla="*/ 9616 h 10000"/>
              <a:gd name="connsiteX1" fmla="*/ 190 w 9693"/>
              <a:gd name="connsiteY1" fmla="*/ 0 h 10000"/>
              <a:gd name="connsiteX2" fmla="*/ 9672 w 9693"/>
              <a:gd name="connsiteY2" fmla="*/ 288 h 10000"/>
              <a:gd name="connsiteX3" fmla="*/ 9659 w 9693"/>
              <a:gd name="connsiteY3" fmla="*/ 10000 h 10000"/>
              <a:gd name="connsiteX4" fmla="*/ 0 w 9693"/>
              <a:gd name="connsiteY4" fmla="*/ 9616 h 10000"/>
              <a:gd name="connsiteX0" fmla="*/ 0 w 9978"/>
              <a:gd name="connsiteY0" fmla="*/ 9616 h 10000"/>
              <a:gd name="connsiteX1" fmla="*/ 196 w 9978"/>
              <a:gd name="connsiteY1" fmla="*/ 0 h 10000"/>
              <a:gd name="connsiteX2" fmla="*/ 9978 w 9978"/>
              <a:gd name="connsiteY2" fmla="*/ 288 h 10000"/>
              <a:gd name="connsiteX3" fmla="*/ 9917 w 9978"/>
              <a:gd name="connsiteY3" fmla="*/ 10000 h 10000"/>
              <a:gd name="connsiteX4" fmla="*/ 0 w 9978"/>
              <a:gd name="connsiteY4" fmla="*/ 9616 h 10000"/>
              <a:gd name="connsiteX0" fmla="*/ 0 w 9854"/>
              <a:gd name="connsiteY0" fmla="*/ 9616 h 10000"/>
              <a:gd name="connsiteX1" fmla="*/ 50 w 9854"/>
              <a:gd name="connsiteY1" fmla="*/ 0 h 10000"/>
              <a:gd name="connsiteX2" fmla="*/ 9854 w 9854"/>
              <a:gd name="connsiteY2" fmla="*/ 288 h 10000"/>
              <a:gd name="connsiteX3" fmla="*/ 9793 w 9854"/>
              <a:gd name="connsiteY3" fmla="*/ 10000 h 10000"/>
              <a:gd name="connsiteX4" fmla="*/ 0 w 9854"/>
              <a:gd name="connsiteY4" fmla="*/ 9616 h 10000"/>
              <a:gd name="connsiteX0" fmla="*/ 18 w 9969"/>
              <a:gd name="connsiteY0" fmla="*/ 10000 h 10000"/>
              <a:gd name="connsiteX1" fmla="*/ 20 w 9969"/>
              <a:gd name="connsiteY1" fmla="*/ 0 h 10000"/>
              <a:gd name="connsiteX2" fmla="*/ 9969 w 9969"/>
              <a:gd name="connsiteY2" fmla="*/ 288 h 10000"/>
              <a:gd name="connsiteX3" fmla="*/ 9907 w 9969"/>
              <a:gd name="connsiteY3" fmla="*/ 10000 h 10000"/>
              <a:gd name="connsiteX4" fmla="*/ 18 w 9969"/>
              <a:gd name="connsiteY4" fmla="*/ 10000 h 10000"/>
              <a:gd name="connsiteX0" fmla="*/ 449 w 9986"/>
              <a:gd name="connsiteY0" fmla="*/ 10128 h 10128"/>
              <a:gd name="connsiteX1" fmla="*/ 6 w 9986"/>
              <a:gd name="connsiteY1" fmla="*/ 0 h 10128"/>
              <a:gd name="connsiteX2" fmla="*/ 9986 w 9986"/>
              <a:gd name="connsiteY2" fmla="*/ 288 h 10128"/>
              <a:gd name="connsiteX3" fmla="*/ 9924 w 9986"/>
              <a:gd name="connsiteY3" fmla="*/ 10000 h 10128"/>
              <a:gd name="connsiteX4" fmla="*/ 449 w 9986"/>
              <a:gd name="connsiteY4" fmla="*/ 10128 h 10128"/>
              <a:gd name="connsiteX0" fmla="*/ 19 w 9569"/>
              <a:gd name="connsiteY0" fmla="*/ 9874 h 9874"/>
              <a:gd name="connsiteX1" fmla="*/ 20 w 9569"/>
              <a:gd name="connsiteY1" fmla="*/ 0 h 9874"/>
              <a:gd name="connsiteX2" fmla="*/ 9569 w 9569"/>
              <a:gd name="connsiteY2" fmla="*/ 158 h 9874"/>
              <a:gd name="connsiteX3" fmla="*/ 9507 w 9569"/>
              <a:gd name="connsiteY3" fmla="*/ 9748 h 9874"/>
              <a:gd name="connsiteX4" fmla="*/ 19 w 9569"/>
              <a:gd name="connsiteY4" fmla="*/ 9874 h 9874"/>
              <a:gd name="connsiteX0" fmla="*/ 20 w 10000"/>
              <a:gd name="connsiteY0" fmla="*/ 10000 h 10256"/>
              <a:gd name="connsiteX1" fmla="*/ 21 w 10000"/>
              <a:gd name="connsiteY1" fmla="*/ 0 h 10256"/>
              <a:gd name="connsiteX2" fmla="*/ 10000 w 10000"/>
              <a:gd name="connsiteY2" fmla="*/ 160 h 10256"/>
              <a:gd name="connsiteX3" fmla="*/ 9625 w 10000"/>
              <a:gd name="connsiteY3" fmla="*/ 10256 h 10256"/>
              <a:gd name="connsiteX4" fmla="*/ 20 w 10000"/>
              <a:gd name="connsiteY4" fmla="*/ 10000 h 10256"/>
              <a:gd name="connsiteX0" fmla="*/ 20 w 9662"/>
              <a:gd name="connsiteY0" fmla="*/ 10000 h 10256"/>
              <a:gd name="connsiteX1" fmla="*/ 21 w 9662"/>
              <a:gd name="connsiteY1" fmla="*/ 0 h 10256"/>
              <a:gd name="connsiteX2" fmla="*/ 9638 w 9662"/>
              <a:gd name="connsiteY2" fmla="*/ 32 h 10256"/>
              <a:gd name="connsiteX3" fmla="*/ 9625 w 9662"/>
              <a:gd name="connsiteY3" fmla="*/ 10256 h 10256"/>
              <a:gd name="connsiteX4" fmla="*/ 20 w 9662"/>
              <a:gd name="connsiteY4" fmla="*/ 10000 h 10256"/>
              <a:gd name="connsiteX0" fmla="*/ 21 w 9975"/>
              <a:gd name="connsiteY0" fmla="*/ 9750 h 10000"/>
              <a:gd name="connsiteX1" fmla="*/ 22 w 9975"/>
              <a:gd name="connsiteY1" fmla="*/ 0 h 10000"/>
              <a:gd name="connsiteX2" fmla="*/ 9975 w 9975"/>
              <a:gd name="connsiteY2" fmla="*/ 31 h 10000"/>
              <a:gd name="connsiteX3" fmla="*/ 9962 w 9975"/>
              <a:gd name="connsiteY3" fmla="*/ 10000 h 10000"/>
              <a:gd name="connsiteX4" fmla="*/ 21 w 9975"/>
              <a:gd name="connsiteY4" fmla="*/ 9750 h 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975" h="10000">
                <a:moveTo>
                  <a:pt x="21" y="9750"/>
                </a:moveTo>
                <a:cubicBezTo>
                  <a:pt x="92" y="6625"/>
                  <a:pt x="-50" y="3125"/>
                  <a:pt x="22" y="0"/>
                </a:cubicBezTo>
                <a:lnTo>
                  <a:pt x="9975" y="31"/>
                </a:lnTo>
                <a:cubicBezTo>
                  <a:pt x="9971" y="3354"/>
                  <a:pt x="9966" y="6677"/>
                  <a:pt x="9962" y="10000"/>
                </a:cubicBezTo>
                <a:lnTo>
                  <a:pt x="21" y="9750"/>
                </a:lnTo>
                <a:close/>
              </a:path>
            </a:pathLst>
          </a:cu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postup 13"/>
          <p:cNvSpPr/>
          <p:nvPr/>
        </p:nvSpPr>
        <p:spPr>
          <a:xfrm>
            <a:off x="1691680" y="4221088"/>
            <a:ext cx="1296008" cy="1224000"/>
          </a:xfrm>
          <a:prstGeom prst="flowChartProcess">
            <a:avLst/>
          </a:prstGeom>
          <a:solidFill>
            <a:srgbClr val="DC3096"/>
          </a:solidFill>
          <a:ln>
            <a:solidFill>
              <a:srgbClr val="DC309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39846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2.96296E-6 L 0.1691 2.96296E-6 C 0.2448 2.96296E-6 0.33855 0.02893 0.33855 0.05254 L 0.33855 0.10509 " pathEditMode="relative" rAng="0" ptsTypes="FfFF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927" y="52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22" presetClass="entr" presetSubtype="8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500"/>
                            </p:stCondLst>
                            <p:childTnLst>
                              <p:par>
                                <p:cTn id="12" presetID="5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2.96296E-6 L 0.16892 2.96296E-6 C 0.24514 2.96296E-6 0.33906 0.0287 0.33906 0.05254 L 0.33906 0.10555 " pathEditMode="relative" rAng="0" ptsTypes="FfFF">
                                      <p:cBhvr>
                                        <p:cTn id="1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944" y="52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500"/>
                            </p:stCondLst>
                            <p:childTnLst>
                              <p:par>
                                <p:cTn id="1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0"/>
                            </p:stCondLst>
                            <p:childTnLst>
                              <p:par>
                                <p:cTn id="19" presetID="50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3.7037E-6 L 0.16806 3.7037E-6 C 0.2441 3.7037E-6 0.33855 0.02708 0.33855 0.04907 L 0.33855 0.09976 " pathEditMode="relative" rAng="0" ptsTypes="FfFF">
                                      <p:cBhvr>
                                        <p:cTn id="2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927" y="49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7000"/>
                            </p:stCondLst>
                            <p:childTnLst>
                              <p:par>
                                <p:cTn id="22" presetID="22" presetClass="entr" presetSubtype="2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7500"/>
                            </p:stCondLst>
                            <p:childTnLst>
                              <p:par>
                                <p:cTn id="26" presetID="5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1.48148E-6 L 0.16893 1.48148E-6 C 0.24497 1.48148E-6 0.33889 0.0287 0.33889 0.05254 L 0.33889 0.10555 " pathEditMode="relative" rAng="0" ptsTypes="FfFF">
                                      <p:cBhvr>
                                        <p:cTn id="2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944" y="52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9500"/>
                            </p:stCondLst>
                            <p:childTnLst>
                              <p:par>
                                <p:cTn id="29" presetID="22" presetClass="entr" presetSubtype="4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4.07407E-6 L 0.29098 4.07407E-6 C 0.42136 4.07407E-6 0.58282 0.04907 0.58282 0.08912 L 0.58282 0.17847 " pathEditMode="relative" rAng="0" ptsTypes="FfFF">
                                      <p:cBhvr>
                                        <p:cTn id="3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132" y="891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1500"/>
                            </p:stCondLst>
                            <p:childTnLst>
                              <p:par>
                                <p:cTn id="3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2000"/>
                            </p:stCondLst>
                            <p:childTnLst>
                              <p:par>
                                <p:cTn id="39" presetID="50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3.7037E-6 L 0.16858 3.7037E-6 C 0.24445 3.7037E-6 0.33855 0.02963 0.33855 0.05416 L 0.33855 0.11041 " pathEditMode="relative" rAng="0" ptsTypes="FfFF">
                                      <p:cBhvr>
                                        <p:cTn id="4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927" y="55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3" grpId="1" animBg="1"/>
      <p:bldP spid="8" grpId="0" animBg="1"/>
      <p:bldP spid="9" grpId="0" animBg="1"/>
      <p:bldP spid="9" grpId="1" animBg="1"/>
      <p:bldP spid="11" grpId="0" animBg="1"/>
      <p:bldP spid="11" grpId="1" animBg="1"/>
      <p:bldP spid="12" grpId="0" animBg="1"/>
      <p:bldP spid="12" grpId="1" animBg="1"/>
      <p:bldP spid="14" grpId="0" animBg="1"/>
      <p:bldP spid="14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Vývojový diagram: postup 20"/>
          <p:cNvSpPr/>
          <p:nvPr/>
        </p:nvSpPr>
        <p:spPr>
          <a:xfrm>
            <a:off x="4788024" y="765851"/>
            <a:ext cx="1296008" cy="1224000"/>
          </a:xfrm>
          <a:prstGeom prst="flowChartProcess">
            <a:avLst/>
          </a:prstGeom>
          <a:solidFill>
            <a:srgbClr val="DC3096"/>
          </a:solidFill>
          <a:ln>
            <a:solidFill>
              <a:srgbClr val="DC309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Krychle 1"/>
          <p:cNvSpPr/>
          <p:nvPr/>
        </p:nvSpPr>
        <p:spPr>
          <a:xfrm>
            <a:off x="971600" y="1124744"/>
            <a:ext cx="1620000" cy="2952328"/>
          </a:xfrm>
          <a:prstGeom prst="cube">
            <a:avLst>
              <a:gd name="adj" fmla="val 21580"/>
            </a:avLst>
          </a:prstGeom>
          <a:solidFill>
            <a:srgbClr val="DC3096"/>
          </a:solidFill>
          <a:ln>
            <a:solidFill>
              <a:srgbClr val="DC309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ývojový diagram: údaje 5"/>
          <p:cNvSpPr/>
          <p:nvPr/>
        </p:nvSpPr>
        <p:spPr>
          <a:xfrm>
            <a:off x="4788024" y="4219484"/>
            <a:ext cx="1611899" cy="362791"/>
          </a:xfrm>
          <a:custGeom>
            <a:avLst/>
            <a:gdLst>
              <a:gd name="connsiteX0" fmla="*/ 0 w 10000"/>
              <a:gd name="connsiteY0" fmla="*/ 10000 h 10000"/>
              <a:gd name="connsiteX1" fmla="*/ 2000 w 10000"/>
              <a:gd name="connsiteY1" fmla="*/ 0 h 10000"/>
              <a:gd name="connsiteX2" fmla="*/ 10000 w 10000"/>
              <a:gd name="connsiteY2" fmla="*/ 0 h 10000"/>
              <a:gd name="connsiteX3" fmla="*/ 8000 w 10000"/>
              <a:gd name="connsiteY3" fmla="*/ 10000 h 10000"/>
              <a:gd name="connsiteX4" fmla="*/ 0 w 10000"/>
              <a:gd name="connsiteY4" fmla="*/ 10000 h 10000"/>
              <a:gd name="connsiteX0" fmla="*/ 0 w 10175"/>
              <a:gd name="connsiteY0" fmla="*/ 10000 h 10000"/>
              <a:gd name="connsiteX1" fmla="*/ 2000 w 10175"/>
              <a:gd name="connsiteY1" fmla="*/ 0 h 10000"/>
              <a:gd name="connsiteX2" fmla="*/ 10175 w 10175"/>
              <a:gd name="connsiteY2" fmla="*/ 1603 h 10000"/>
              <a:gd name="connsiteX3" fmla="*/ 8000 w 10175"/>
              <a:gd name="connsiteY3" fmla="*/ 10000 h 10000"/>
              <a:gd name="connsiteX4" fmla="*/ 0 w 10175"/>
              <a:gd name="connsiteY4" fmla="*/ 10000 h 10000"/>
              <a:gd name="connsiteX0" fmla="*/ 0 w 10175"/>
              <a:gd name="connsiteY0" fmla="*/ 8397 h 8397"/>
              <a:gd name="connsiteX1" fmla="*/ 2087 w 10175"/>
              <a:gd name="connsiteY1" fmla="*/ 0 h 8397"/>
              <a:gd name="connsiteX2" fmla="*/ 10175 w 10175"/>
              <a:gd name="connsiteY2" fmla="*/ 0 h 8397"/>
              <a:gd name="connsiteX3" fmla="*/ 8000 w 10175"/>
              <a:gd name="connsiteY3" fmla="*/ 8397 h 8397"/>
              <a:gd name="connsiteX4" fmla="*/ 0 w 10175"/>
              <a:gd name="connsiteY4" fmla="*/ 8397 h 83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175" h="8397">
                <a:moveTo>
                  <a:pt x="0" y="8397"/>
                </a:moveTo>
                <a:lnTo>
                  <a:pt x="2087" y="0"/>
                </a:lnTo>
                <a:lnTo>
                  <a:pt x="10175" y="0"/>
                </a:lnTo>
                <a:lnTo>
                  <a:pt x="8000" y="8397"/>
                </a:lnTo>
                <a:lnTo>
                  <a:pt x="0" y="8397"/>
                </a:lnTo>
                <a:close/>
              </a:path>
            </a:pathLst>
          </a:cu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Vývojový diagram: údaje 5"/>
          <p:cNvSpPr/>
          <p:nvPr/>
        </p:nvSpPr>
        <p:spPr>
          <a:xfrm rot="16200000" flipV="1">
            <a:off x="971600" y="2420888"/>
            <a:ext cx="2952328" cy="360040"/>
          </a:xfrm>
          <a:custGeom>
            <a:avLst/>
            <a:gdLst>
              <a:gd name="connsiteX0" fmla="*/ 0 w 10000"/>
              <a:gd name="connsiteY0" fmla="*/ 10000 h 10000"/>
              <a:gd name="connsiteX1" fmla="*/ 2000 w 10000"/>
              <a:gd name="connsiteY1" fmla="*/ 0 h 10000"/>
              <a:gd name="connsiteX2" fmla="*/ 10000 w 10000"/>
              <a:gd name="connsiteY2" fmla="*/ 0 h 10000"/>
              <a:gd name="connsiteX3" fmla="*/ 8000 w 10000"/>
              <a:gd name="connsiteY3" fmla="*/ 10000 h 10000"/>
              <a:gd name="connsiteX4" fmla="*/ 0 w 10000"/>
              <a:gd name="connsiteY4" fmla="*/ 10000 h 10000"/>
              <a:gd name="connsiteX0" fmla="*/ 0 w 10175"/>
              <a:gd name="connsiteY0" fmla="*/ 10000 h 10000"/>
              <a:gd name="connsiteX1" fmla="*/ 2000 w 10175"/>
              <a:gd name="connsiteY1" fmla="*/ 0 h 10000"/>
              <a:gd name="connsiteX2" fmla="*/ 10175 w 10175"/>
              <a:gd name="connsiteY2" fmla="*/ 1603 h 10000"/>
              <a:gd name="connsiteX3" fmla="*/ 8000 w 10175"/>
              <a:gd name="connsiteY3" fmla="*/ 10000 h 10000"/>
              <a:gd name="connsiteX4" fmla="*/ 0 w 10175"/>
              <a:gd name="connsiteY4" fmla="*/ 10000 h 10000"/>
              <a:gd name="connsiteX0" fmla="*/ 0 w 10175"/>
              <a:gd name="connsiteY0" fmla="*/ 8397 h 8397"/>
              <a:gd name="connsiteX1" fmla="*/ 2087 w 10175"/>
              <a:gd name="connsiteY1" fmla="*/ 0 h 8397"/>
              <a:gd name="connsiteX2" fmla="*/ 10175 w 10175"/>
              <a:gd name="connsiteY2" fmla="*/ 0 h 8397"/>
              <a:gd name="connsiteX3" fmla="*/ 8000 w 10175"/>
              <a:gd name="connsiteY3" fmla="*/ 8397 h 8397"/>
              <a:gd name="connsiteX4" fmla="*/ 0 w 10175"/>
              <a:gd name="connsiteY4" fmla="*/ 8397 h 8397"/>
              <a:gd name="connsiteX0" fmla="*/ 0 w 8783"/>
              <a:gd name="connsiteY0" fmla="*/ 10000 h 10000"/>
              <a:gd name="connsiteX1" fmla="*/ 2051 w 8783"/>
              <a:gd name="connsiteY1" fmla="*/ 0 h 10000"/>
              <a:gd name="connsiteX2" fmla="*/ 8783 w 8783"/>
              <a:gd name="connsiteY2" fmla="*/ 4233 h 10000"/>
              <a:gd name="connsiteX3" fmla="*/ 7862 w 8783"/>
              <a:gd name="connsiteY3" fmla="*/ 10000 h 10000"/>
              <a:gd name="connsiteX4" fmla="*/ 0 w 8783"/>
              <a:gd name="connsiteY4" fmla="*/ 10000 h 10000"/>
              <a:gd name="connsiteX0" fmla="*/ 0 w 10045"/>
              <a:gd name="connsiteY0" fmla="*/ 10000 h 10000"/>
              <a:gd name="connsiteX1" fmla="*/ 2335 w 10045"/>
              <a:gd name="connsiteY1" fmla="*/ 0 h 10000"/>
              <a:gd name="connsiteX2" fmla="*/ 10045 w 10045"/>
              <a:gd name="connsiteY2" fmla="*/ 1155 h 10000"/>
              <a:gd name="connsiteX3" fmla="*/ 8951 w 10045"/>
              <a:gd name="connsiteY3" fmla="*/ 10000 h 10000"/>
              <a:gd name="connsiteX4" fmla="*/ 0 w 10045"/>
              <a:gd name="connsiteY4" fmla="*/ 10000 h 10000"/>
              <a:gd name="connsiteX0" fmla="*/ 0 w 9464"/>
              <a:gd name="connsiteY0" fmla="*/ 10000 h 10000"/>
              <a:gd name="connsiteX1" fmla="*/ 1754 w 9464"/>
              <a:gd name="connsiteY1" fmla="*/ 0 h 10000"/>
              <a:gd name="connsiteX2" fmla="*/ 9464 w 9464"/>
              <a:gd name="connsiteY2" fmla="*/ 1155 h 10000"/>
              <a:gd name="connsiteX3" fmla="*/ 8370 w 9464"/>
              <a:gd name="connsiteY3" fmla="*/ 10000 h 10000"/>
              <a:gd name="connsiteX4" fmla="*/ 0 w 9464"/>
              <a:gd name="connsiteY4" fmla="*/ 10000 h 10000"/>
              <a:gd name="connsiteX0" fmla="*/ 0 w 10000"/>
              <a:gd name="connsiteY0" fmla="*/ 10385 h 10385"/>
              <a:gd name="connsiteX1" fmla="*/ 1050 w 10000"/>
              <a:gd name="connsiteY1" fmla="*/ 0 h 10385"/>
              <a:gd name="connsiteX2" fmla="*/ 10000 w 10000"/>
              <a:gd name="connsiteY2" fmla="*/ 1540 h 10385"/>
              <a:gd name="connsiteX3" fmla="*/ 8844 w 10000"/>
              <a:gd name="connsiteY3" fmla="*/ 10385 h 10385"/>
              <a:gd name="connsiteX4" fmla="*/ 0 w 10000"/>
              <a:gd name="connsiteY4" fmla="*/ 10385 h 10385"/>
              <a:gd name="connsiteX0" fmla="*/ 0 w 10142"/>
              <a:gd name="connsiteY0" fmla="*/ 10385 h 10385"/>
              <a:gd name="connsiteX1" fmla="*/ 1050 w 10142"/>
              <a:gd name="connsiteY1" fmla="*/ 0 h 10385"/>
              <a:gd name="connsiteX2" fmla="*/ 10142 w 10142"/>
              <a:gd name="connsiteY2" fmla="*/ 1155 h 10385"/>
              <a:gd name="connsiteX3" fmla="*/ 8844 w 10142"/>
              <a:gd name="connsiteY3" fmla="*/ 10385 h 10385"/>
              <a:gd name="connsiteX4" fmla="*/ 0 w 10142"/>
              <a:gd name="connsiteY4" fmla="*/ 10385 h 103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142" h="10385">
                <a:moveTo>
                  <a:pt x="0" y="10385"/>
                </a:moveTo>
                <a:lnTo>
                  <a:pt x="1050" y="0"/>
                </a:lnTo>
                <a:lnTo>
                  <a:pt x="10142" y="1155"/>
                </a:lnTo>
                <a:lnTo>
                  <a:pt x="8844" y="10385"/>
                </a:lnTo>
                <a:lnTo>
                  <a:pt x="0" y="10385"/>
                </a:lnTo>
                <a:close/>
              </a:path>
            </a:pathLst>
          </a:cu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ývojový diagram: postup 4"/>
          <p:cNvSpPr/>
          <p:nvPr/>
        </p:nvSpPr>
        <p:spPr>
          <a:xfrm>
            <a:off x="4788024" y="1989987"/>
            <a:ext cx="1296144" cy="2592288"/>
          </a:xfrm>
          <a:prstGeom prst="flowChartProcess">
            <a:avLst/>
          </a:prstGeom>
          <a:solidFill>
            <a:srgbClr val="DC3096"/>
          </a:solidFill>
          <a:ln>
            <a:solidFill>
              <a:srgbClr val="A41C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postup 5"/>
          <p:cNvSpPr/>
          <p:nvPr/>
        </p:nvSpPr>
        <p:spPr>
          <a:xfrm>
            <a:off x="4788024" y="1989987"/>
            <a:ext cx="1296144" cy="2592288"/>
          </a:xfrm>
          <a:prstGeom prst="flowChartProcess">
            <a:avLst/>
          </a:prstGeom>
          <a:solidFill>
            <a:srgbClr val="3E7A49"/>
          </a:solidFill>
          <a:ln>
            <a:solidFill>
              <a:srgbClr val="3E7A4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údaje 5"/>
          <p:cNvSpPr/>
          <p:nvPr/>
        </p:nvSpPr>
        <p:spPr>
          <a:xfrm rot="16200000" flipV="1">
            <a:off x="5363595" y="2715897"/>
            <a:ext cx="2586950" cy="1145804"/>
          </a:xfrm>
          <a:custGeom>
            <a:avLst/>
            <a:gdLst>
              <a:gd name="connsiteX0" fmla="*/ 0 w 10000"/>
              <a:gd name="connsiteY0" fmla="*/ 10000 h 10000"/>
              <a:gd name="connsiteX1" fmla="*/ 2000 w 10000"/>
              <a:gd name="connsiteY1" fmla="*/ 0 h 10000"/>
              <a:gd name="connsiteX2" fmla="*/ 10000 w 10000"/>
              <a:gd name="connsiteY2" fmla="*/ 0 h 10000"/>
              <a:gd name="connsiteX3" fmla="*/ 8000 w 10000"/>
              <a:gd name="connsiteY3" fmla="*/ 10000 h 10000"/>
              <a:gd name="connsiteX4" fmla="*/ 0 w 10000"/>
              <a:gd name="connsiteY4" fmla="*/ 10000 h 10000"/>
              <a:gd name="connsiteX0" fmla="*/ 0 w 10175"/>
              <a:gd name="connsiteY0" fmla="*/ 10000 h 10000"/>
              <a:gd name="connsiteX1" fmla="*/ 2000 w 10175"/>
              <a:gd name="connsiteY1" fmla="*/ 0 h 10000"/>
              <a:gd name="connsiteX2" fmla="*/ 10175 w 10175"/>
              <a:gd name="connsiteY2" fmla="*/ 1603 h 10000"/>
              <a:gd name="connsiteX3" fmla="*/ 8000 w 10175"/>
              <a:gd name="connsiteY3" fmla="*/ 10000 h 10000"/>
              <a:gd name="connsiteX4" fmla="*/ 0 w 10175"/>
              <a:gd name="connsiteY4" fmla="*/ 10000 h 10000"/>
              <a:gd name="connsiteX0" fmla="*/ 0 w 10175"/>
              <a:gd name="connsiteY0" fmla="*/ 8397 h 8397"/>
              <a:gd name="connsiteX1" fmla="*/ 2087 w 10175"/>
              <a:gd name="connsiteY1" fmla="*/ 0 h 8397"/>
              <a:gd name="connsiteX2" fmla="*/ 10175 w 10175"/>
              <a:gd name="connsiteY2" fmla="*/ 0 h 8397"/>
              <a:gd name="connsiteX3" fmla="*/ 8000 w 10175"/>
              <a:gd name="connsiteY3" fmla="*/ 8397 h 8397"/>
              <a:gd name="connsiteX4" fmla="*/ 0 w 10175"/>
              <a:gd name="connsiteY4" fmla="*/ 8397 h 8397"/>
              <a:gd name="connsiteX0" fmla="*/ 0 w 8783"/>
              <a:gd name="connsiteY0" fmla="*/ 10000 h 10000"/>
              <a:gd name="connsiteX1" fmla="*/ 2051 w 8783"/>
              <a:gd name="connsiteY1" fmla="*/ 0 h 10000"/>
              <a:gd name="connsiteX2" fmla="*/ 8783 w 8783"/>
              <a:gd name="connsiteY2" fmla="*/ 4233 h 10000"/>
              <a:gd name="connsiteX3" fmla="*/ 7862 w 8783"/>
              <a:gd name="connsiteY3" fmla="*/ 10000 h 10000"/>
              <a:gd name="connsiteX4" fmla="*/ 0 w 8783"/>
              <a:gd name="connsiteY4" fmla="*/ 10000 h 10000"/>
              <a:gd name="connsiteX0" fmla="*/ 0 w 10045"/>
              <a:gd name="connsiteY0" fmla="*/ 10000 h 10000"/>
              <a:gd name="connsiteX1" fmla="*/ 2335 w 10045"/>
              <a:gd name="connsiteY1" fmla="*/ 0 h 10000"/>
              <a:gd name="connsiteX2" fmla="*/ 10045 w 10045"/>
              <a:gd name="connsiteY2" fmla="*/ 1155 h 10000"/>
              <a:gd name="connsiteX3" fmla="*/ 8951 w 10045"/>
              <a:gd name="connsiteY3" fmla="*/ 10000 h 10000"/>
              <a:gd name="connsiteX4" fmla="*/ 0 w 10045"/>
              <a:gd name="connsiteY4" fmla="*/ 10000 h 10000"/>
              <a:gd name="connsiteX0" fmla="*/ 0 w 9464"/>
              <a:gd name="connsiteY0" fmla="*/ 10000 h 10000"/>
              <a:gd name="connsiteX1" fmla="*/ 1754 w 9464"/>
              <a:gd name="connsiteY1" fmla="*/ 0 h 10000"/>
              <a:gd name="connsiteX2" fmla="*/ 9464 w 9464"/>
              <a:gd name="connsiteY2" fmla="*/ 1155 h 10000"/>
              <a:gd name="connsiteX3" fmla="*/ 8370 w 9464"/>
              <a:gd name="connsiteY3" fmla="*/ 10000 h 10000"/>
              <a:gd name="connsiteX4" fmla="*/ 0 w 9464"/>
              <a:gd name="connsiteY4" fmla="*/ 10000 h 10000"/>
              <a:gd name="connsiteX0" fmla="*/ 0 w 10000"/>
              <a:gd name="connsiteY0" fmla="*/ 10385 h 10385"/>
              <a:gd name="connsiteX1" fmla="*/ 1050 w 10000"/>
              <a:gd name="connsiteY1" fmla="*/ 0 h 10385"/>
              <a:gd name="connsiteX2" fmla="*/ 10000 w 10000"/>
              <a:gd name="connsiteY2" fmla="*/ 1540 h 10385"/>
              <a:gd name="connsiteX3" fmla="*/ 8844 w 10000"/>
              <a:gd name="connsiteY3" fmla="*/ 10385 h 10385"/>
              <a:gd name="connsiteX4" fmla="*/ 0 w 10000"/>
              <a:gd name="connsiteY4" fmla="*/ 10385 h 10385"/>
              <a:gd name="connsiteX0" fmla="*/ 0 w 10142"/>
              <a:gd name="connsiteY0" fmla="*/ 10385 h 10385"/>
              <a:gd name="connsiteX1" fmla="*/ 1050 w 10142"/>
              <a:gd name="connsiteY1" fmla="*/ 0 h 10385"/>
              <a:gd name="connsiteX2" fmla="*/ 10142 w 10142"/>
              <a:gd name="connsiteY2" fmla="*/ 1155 h 10385"/>
              <a:gd name="connsiteX3" fmla="*/ 8844 w 10142"/>
              <a:gd name="connsiteY3" fmla="*/ 10385 h 10385"/>
              <a:gd name="connsiteX4" fmla="*/ 0 w 10142"/>
              <a:gd name="connsiteY4" fmla="*/ 10385 h 10385"/>
              <a:gd name="connsiteX0" fmla="*/ 0 w 10142"/>
              <a:gd name="connsiteY0" fmla="*/ 10385 h 10760"/>
              <a:gd name="connsiteX1" fmla="*/ 1050 w 10142"/>
              <a:gd name="connsiteY1" fmla="*/ 0 h 10760"/>
              <a:gd name="connsiteX2" fmla="*/ 10142 w 10142"/>
              <a:gd name="connsiteY2" fmla="*/ 1155 h 10760"/>
              <a:gd name="connsiteX3" fmla="*/ 9796 w 10142"/>
              <a:gd name="connsiteY3" fmla="*/ 10760 h 10760"/>
              <a:gd name="connsiteX4" fmla="*/ 0 w 10142"/>
              <a:gd name="connsiteY4" fmla="*/ 10385 h 10760"/>
              <a:gd name="connsiteX0" fmla="*/ 0 w 10142"/>
              <a:gd name="connsiteY0" fmla="*/ 9386 h 9761"/>
              <a:gd name="connsiteX1" fmla="*/ 193 w 10142"/>
              <a:gd name="connsiteY1" fmla="*/ 0 h 9761"/>
              <a:gd name="connsiteX2" fmla="*/ 10142 w 10142"/>
              <a:gd name="connsiteY2" fmla="*/ 156 h 9761"/>
              <a:gd name="connsiteX3" fmla="*/ 9796 w 10142"/>
              <a:gd name="connsiteY3" fmla="*/ 9761 h 9761"/>
              <a:gd name="connsiteX4" fmla="*/ 0 w 10142"/>
              <a:gd name="connsiteY4" fmla="*/ 9386 h 9761"/>
              <a:gd name="connsiteX0" fmla="*/ 0 w 9693"/>
              <a:gd name="connsiteY0" fmla="*/ 9616 h 10000"/>
              <a:gd name="connsiteX1" fmla="*/ 190 w 9693"/>
              <a:gd name="connsiteY1" fmla="*/ 0 h 10000"/>
              <a:gd name="connsiteX2" fmla="*/ 9672 w 9693"/>
              <a:gd name="connsiteY2" fmla="*/ 288 h 10000"/>
              <a:gd name="connsiteX3" fmla="*/ 9659 w 9693"/>
              <a:gd name="connsiteY3" fmla="*/ 10000 h 10000"/>
              <a:gd name="connsiteX4" fmla="*/ 0 w 9693"/>
              <a:gd name="connsiteY4" fmla="*/ 9616 h 10000"/>
              <a:gd name="connsiteX0" fmla="*/ 0 w 9978"/>
              <a:gd name="connsiteY0" fmla="*/ 9616 h 10000"/>
              <a:gd name="connsiteX1" fmla="*/ 196 w 9978"/>
              <a:gd name="connsiteY1" fmla="*/ 0 h 10000"/>
              <a:gd name="connsiteX2" fmla="*/ 9978 w 9978"/>
              <a:gd name="connsiteY2" fmla="*/ 288 h 10000"/>
              <a:gd name="connsiteX3" fmla="*/ 9917 w 9978"/>
              <a:gd name="connsiteY3" fmla="*/ 10000 h 10000"/>
              <a:gd name="connsiteX4" fmla="*/ 0 w 9978"/>
              <a:gd name="connsiteY4" fmla="*/ 9616 h 10000"/>
              <a:gd name="connsiteX0" fmla="*/ 0 w 9854"/>
              <a:gd name="connsiteY0" fmla="*/ 9616 h 10000"/>
              <a:gd name="connsiteX1" fmla="*/ 50 w 9854"/>
              <a:gd name="connsiteY1" fmla="*/ 0 h 10000"/>
              <a:gd name="connsiteX2" fmla="*/ 9854 w 9854"/>
              <a:gd name="connsiteY2" fmla="*/ 288 h 10000"/>
              <a:gd name="connsiteX3" fmla="*/ 9793 w 9854"/>
              <a:gd name="connsiteY3" fmla="*/ 10000 h 10000"/>
              <a:gd name="connsiteX4" fmla="*/ 0 w 9854"/>
              <a:gd name="connsiteY4" fmla="*/ 9616 h 10000"/>
              <a:gd name="connsiteX0" fmla="*/ 18 w 9969"/>
              <a:gd name="connsiteY0" fmla="*/ 10000 h 10000"/>
              <a:gd name="connsiteX1" fmla="*/ 20 w 9969"/>
              <a:gd name="connsiteY1" fmla="*/ 0 h 10000"/>
              <a:gd name="connsiteX2" fmla="*/ 9969 w 9969"/>
              <a:gd name="connsiteY2" fmla="*/ 288 h 10000"/>
              <a:gd name="connsiteX3" fmla="*/ 9907 w 9969"/>
              <a:gd name="connsiteY3" fmla="*/ 10000 h 10000"/>
              <a:gd name="connsiteX4" fmla="*/ 18 w 9969"/>
              <a:gd name="connsiteY4" fmla="*/ 10000 h 10000"/>
              <a:gd name="connsiteX0" fmla="*/ 449 w 9986"/>
              <a:gd name="connsiteY0" fmla="*/ 10128 h 10128"/>
              <a:gd name="connsiteX1" fmla="*/ 6 w 9986"/>
              <a:gd name="connsiteY1" fmla="*/ 0 h 10128"/>
              <a:gd name="connsiteX2" fmla="*/ 9986 w 9986"/>
              <a:gd name="connsiteY2" fmla="*/ 288 h 10128"/>
              <a:gd name="connsiteX3" fmla="*/ 9924 w 9986"/>
              <a:gd name="connsiteY3" fmla="*/ 10000 h 10128"/>
              <a:gd name="connsiteX4" fmla="*/ 449 w 9986"/>
              <a:gd name="connsiteY4" fmla="*/ 10128 h 10128"/>
              <a:gd name="connsiteX0" fmla="*/ 19 w 9569"/>
              <a:gd name="connsiteY0" fmla="*/ 9874 h 9874"/>
              <a:gd name="connsiteX1" fmla="*/ 20 w 9569"/>
              <a:gd name="connsiteY1" fmla="*/ 0 h 9874"/>
              <a:gd name="connsiteX2" fmla="*/ 9569 w 9569"/>
              <a:gd name="connsiteY2" fmla="*/ 158 h 9874"/>
              <a:gd name="connsiteX3" fmla="*/ 9507 w 9569"/>
              <a:gd name="connsiteY3" fmla="*/ 9748 h 9874"/>
              <a:gd name="connsiteX4" fmla="*/ 19 w 9569"/>
              <a:gd name="connsiteY4" fmla="*/ 9874 h 9874"/>
              <a:gd name="connsiteX0" fmla="*/ 20 w 10000"/>
              <a:gd name="connsiteY0" fmla="*/ 10000 h 10256"/>
              <a:gd name="connsiteX1" fmla="*/ 21 w 10000"/>
              <a:gd name="connsiteY1" fmla="*/ 0 h 10256"/>
              <a:gd name="connsiteX2" fmla="*/ 10000 w 10000"/>
              <a:gd name="connsiteY2" fmla="*/ 160 h 10256"/>
              <a:gd name="connsiteX3" fmla="*/ 9625 w 10000"/>
              <a:gd name="connsiteY3" fmla="*/ 10256 h 10256"/>
              <a:gd name="connsiteX4" fmla="*/ 20 w 10000"/>
              <a:gd name="connsiteY4" fmla="*/ 10000 h 10256"/>
              <a:gd name="connsiteX0" fmla="*/ 20 w 9662"/>
              <a:gd name="connsiteY0" fmla="*/ 10000 h 10256"/>
              <a:gd name="connsiteX1" fmla="*/ 21 w 9662"/>
              <a:gd name="connsiteY1" fmla="*/ 0 h 10256"/>
              <a:gd name="connsiteX2" fmla="*/ 9638 w 9662"/>
              <a:gd name="connsiteY2" fmla="*/ 32 h 10256"/>
              <a:gd name="connsiteX3" fmla="*/ 9625 w 9662"/>
              <a:gd name="connsiteY3" fmla="*/ 10256 h 10256"/>
              <a:gd name="connsiteX4" fmla="*/ 20 w 9662"/>
              <a:gd name="connsiteY4" fmla="*/ 10000 h 10256"/>
              <a:gd name="connsiteX0" fmla="*/ 21 w 9975"/>
              <a:gd name="connsiteY0" fmla="*/ 9750 h 10000"/>
              <a:gd name="connsiteX1" fmla="*/ 22 w 9975"/>
              <a:gd name="connsiteY1" fmla="*/ 0 h 10000"/>
              <a:gd name="connsiteX2" fmla="*/ 9975 w 9975"/>
              <a:gd name="connsiteY2" fmla="*/ 31 h 10000"/>
              <a:gd name="connsiteX3" fmla="*/ 9962 w 9975"/>
              <a:gd name="connsiteY3" fmla="*/ 10000 h 10000"/>
              <a:gd name="connsiteX4" fmla="*/ 21 w 9975"/>
              <a:gd name="connsiteY4" fmla="*/ 9750 h 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975" h="10000">
                <a:moveTo>
                  <a:pt x="21" y="9750"/>
                </a:moveTo>
                <a:cubicBezTo>
                  <a:pt x="92" y="6625"/>
                  <a:pt x="-50" y="3125"/>
                  <a:pt x="22" y="0"/>
                </a:cubicBezTo>
                <a:lnTo>
                  <a:pt x="9975" y="31"/>
                </a:lnTo>
                <a:cubicBezTo>
                  <a:pt x="9971" y="3354"/>
                  <a:pt x="9966" y="6677"/>
                  <a:pt x="9962" y="10000"/>
                </a:cubicBezTo>
                <a:lnTo>
                  <a:pt x="21" y="9750"/>
                </a:lnTo>
                <a:close/>
              </a:path>
            </a:pathLst>
          </a:cu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údaje 5"/>
          <p:cNvSpPr/>
          <p:nvPr/>
        </p:nvSpPr>
        <p:spPr>
          <a:xfrm rot="16200000" flipV="1">
            <a:off x="2915323" y="2717044"/>
            <a:ext cx="2586950" cy="1145804"/>
          </a:xfrm>
          <a:custGeom>
            <a:avLst/>
            <a:gdLst>
              <a:gd name="connsiteX0" fmla="*/ 0 w 10000"/>
              <a:gd name="connsiteY0" fmla="*/ 10000 h 10000"/>
              <a:gd name="connsiteX1" fmla="*/ 2000 w 10000"/>
              <a:gd name="connsiteY1" fmla="*/ 0 h 10000"/>
              <a:gd name="connsiteX2" fmla="*/ 10000 w 10000"/>
              <a:gd name="connsiteY2" fmla="*/ 0 h 10000"/>
              <a:gd name="connsiteX3" fmla="*/ 8000 w 10000"/>
              <a:gd name="connsiteY3" fmla="*/ 10000 h 10000"/>
              <a:gd name="connsiteX4" fmla="*/ 0 w 10000"/>
              <a:gd name="connsiteY4" fmla="*/ 10000 h 10000"/>
              <a:gd name="connsiteX0" fmla="*/ 0 w 10175"/>
              <a:gd name="connsiteY0" fmla="*/ 10000 h 10000"/>
              <a:gd name="connsiteX1" fmla="*/ 2000 w 10175"/>
              <a:gd name="connsiteY1" fmla="*/ 0 h 10000"/>
              <a:gd name="connsiteX2" fmla="*/ 10175 w 10175"/>
              <a:gd name="connsiteY2" fmla="*/ 1603 h 10000"/>
              <a:gd name="connsiteX3" fmla="*/ 8000 w 10175"/>
              <a:gd name="connsiteY3" fmla="*/ 10000 h 10000"/>
              <a:gd name="connsiteX4" fmla="*/ 0 w 10175"/>
              <a:gd name="connsiteY4" fmla="*/ 10000 h 10000"/>
              <a:gd name="connsiteX0" fmla="*/ 0 w 10175"/>
              <a:gd name="connsiteY0" fmla="*/ 8397 h 8397"/>
              <a:gd name="connsiteX1" fmla="*/ 2087 w 10175"/>
              <a:gd name="connsiteY1" fmla="*/ 0 h 8397"/>
              <a:gd name="connsiteX2" fmla="*/ 10175 w 10175"/>
              <a:gd name="connsiteY2" fmla="*/ 0 h 8397"/>
              <a:gd name="connsiteX3" fmla="*/ 8000 w 10175"/>
              <a:gd name="connsiteY3" fmla="*/ 8397 h 8397"/>
              <a:gd name="connsiteX4" fmla="*/ 0 w 10175"/>
              <a:gd name="connsiteY4" fmla="*/ 8397 h 8397"/>
              <a:gd name="connsiteX0" fmla="*/ 0 w 8783"/>
              <a:gd name="connsiteY0" fmla="*/ 10000 h 10000"/>
              <a:gd name="connsiteX1" fmla="*/ 2051 w 8783"/>
              <a:gd name="connsiteY1" fmla="*/ 0 h 10000"/>
              <a:gd name="connsiteX2" fmla="*/ 8783 w 8783"/>
              <a:gd name="connsiteY2" fmla="*/ 4233 h 10000"/>
              <a:gd name="connsiteX3" fmla="*/ 7862 w 8783"/>
              <a:gd name="connsiteY3" fmla="*/ 10000 h 10000"/>
              <a:gd name="connsiteX4" fmla="*/ 0 w 8783"/>
              <a:gd name="connsiteY4" fmla="*/ 10000 h 10000"/>
              <a:gd name="connsiteX0" fmla="*/ 0 w 10045"/>
              <a:gd name="connsiteY0" fmla="*/ 10000 h 10000"/>
              <a:gd name="connsiteX1" fmla="*/ 2335 w 10045"/>
              <a:gd name="connsiteY1" fmla="*/ 0 h 10000"/>
              <a:gd name="connsiteX2" fmla="*/ 10045 w 10045"/>
              <a:gd name="connsiteY2" fmla="*/ 1155 h 10000"/>
              <a:gd name="connsiteX3" fmla="*/ 8951 w 10045"/>
              <a:gd name="connsiteY3" fmla="*/ 10000 h 10000"/>
              <a:gd name="connsiteX4" fmla="*/ 0 w 10045"/>
              <a:gd name="connsiteY4" fmla="*/ 10000 h 10000"/>
              <a:gd name="connsiteX0" fmla="*/ 0 w 9464"/>
              <a:gd name="connsiteY0" fmla="*/ 10000 h 10000"/>
              <a:gd name="connsiteX1" fmla="*/ 1754 w 9464"/>
              <a:gd name="connsiteY1" fmla="*/ 0 h 10000"/>
              <a:gd name="connsiteX2" fmla="*/ 9464 w 9464"/>
              <a:gd name="connsiteY2" fmla="*/ 1155 h 10000"/>
              <a:gd name="connsiteX3" fmla="*/ 8370 w 9464"/>
              <a:gd name="connsiteY3" fmla="*/ 10000 h 10000"/>
              <a:gd name="connsiteX4" fmla="*/ 0 w 9464"/>
              <a:gd name="connsiteY4" fmla="*/ 10000 h 10000"/>
              <a:gd name="connsiteX0" fmla="*/ 0 w 10000"/>
              <a:gd name="connsiteY0" fmla="*/ 10385 h 10385"/>
              <a:gd name="connsiteX1" fmla="*/ 1050 w 10000"/>
              <a:gd name="connsiteY1" fmla="*/ 0 h 10385"/>
              <a:gd name="connsiteX2" fmla="*/ 10000 w 10000"/>
              <a:gd name="connsiteY2" fmla="*/ 1540 h 10385"/>
              <a:gd name="connsiteX3" fmla="*/ 8844 w 10000"/>
              <a:gd name="connsiteY3" fmla="*/ 10385 h 10385"/>
              <a:gd name="connsiteX4" fmla="*/ 0 w 10000"/>
              <a:gd name="connsiteY4" fmla="*/ 10385 h 10385"/>
              <a:gd name="connsiteX0" fmla="*/ 0 w 10142"/>
              <a:gd name="connsiteY0" fmla="*/ 10385 h 10385"/>
              <a:gd name="connsiteX1" fmla="*/ 1050 w 10142"/>
              <a:gd name="connsiteY1" fmla="*/ 0 h 10385"/>
              <a:gd name="connsiteX2" fmla="*/ 10142 w 10142"/>
              <a:gd name="connsiteY2" fmla="*/ 1155 h 10385"/>
              <a:gd name="connsiteX3" fmla="*/ 8844 w 10142"/>
              <a:gd name="connsiteY3" fmla="*/ 10385 h 10385"/>
              <a:gd name="connsiteX4" fmla="*/ 0 w 10142"/>
              <a:gd name="connsiteY4" fmla="*/ 10385 h 10385"/>
              <a:gd name="connsiteX0" fmla="*/ 0 w 10142"/>
              <a:gd name="connsiteY0" fmla="*/ 10385 h 10760"/>
              <a:gd name="connsiteX1" fmla="*/ 1050 w 10142"/>
              <a:gd name="connsiteY1" fmla="*/ 0 h 10760"/>
              <a:gd name="connsiteX2" fmla="*/ 10142 w 10142"/>
              <a:gd name="connsiteY2" fmla="*/ 1155 h 10760"/>
              <a:gd name="connsiteX3" fmla="*/ 9796 w 10142"/>
              <a:gd name="connsiteY3" fmla="*/ 10760 h 10760"/>
              <a:gd name="connsiteX4" fmla="*/ 0 w 10142"/>
              <a:gd name="connsiteY4" fmla="*/ 10385 h 10760"/>
              <a:gd name="connsiteX0" fmla="*/ 0 w 10142"/>
              <a:gd name="connsiteY0" fmla="*/ 9386 h 9761"/>
              <a:gd name="connsiteX1" fmla="*/ 193 w 10142"/>
              <a:gd name="connsiteY1" fmla="*/ 0 h 9761"/>
              <a:gd name="connsiteX2" fmla="*/ 10142 w 10142"/>
              <a:gd name="connsiteY2" fmla="*/ 156 h 9761"/>
              <a:gd name="connsiteX3" fmla="*/ 9796 w 10142"/>
              <a:gd name="connsiteY3" fmla="*/ 9761 h 9761"/>
              <a:gd name="connsiteX4" fmla="*/ 0 w 10142"/>
              <a:gd name="connsiteY4" fmla="*/ 9386 h 9761"/>
              <a:gd name="connsiteX0" fmla="*/ 0 w 9693"/>
              <a:gd name="connsiteY0" fmla="*/ 9616 h 10000"/>
              <a:gd name="connsiteX1" fmla="*/ 190 w 9693"/>
              <a:gd name="connsiteY1" fmla="*/ 0 h 10000"/>
              <a:gd name="connsiteX2" fmla="*/ 9672 w 9693"/>
              <a:gd name="connsiteY2" fmla="*/ 288 h 10000"/>
              <a:gd name="connsiteX3" fmla="*/ 9659 w 9693"/>
              <a:gd name="connsiteY3" fmla="*/ 10000 h 10000"/>
              <a:gd name="connsiteX4" fmla="*/ 0 w 9693"/>
              <a:gd name="connsiteY4" fmla="*/ 9616 h 10000"/>
              <a:gd name="connsiteX0" fmla="*/ 0 w 9978"/>
              <a:gd name="connsiteY0" fmla="*/ 9616 h 10000"/>
              <a:gd name="connsiteX1" fmla="*/ 196 w 9978"/>
              <a:gd name="connsiteY1" fmla="*/ 0 h 10000"/>
              <a:gd name="connsiteX2" fmla="*/ 9978 w 9978"/>
              <a:gd name="connsiteY2" fmla="*/ 288 h 10000"/>
              <a:gd name="connsiteX3" fmla="*/ 9917 w 9978"/>
              <a:gd name="connsiteY3" fmla="*/ 10000 h 10000"/>
              <a:gd name="connsiteX4" fmla="*/ 0 w 9978"/>
              <a:gd name="connsiteY4" fmla="*/ 9616 h 10000"/>
              <a:gd name="connsiteX0" fmla="*/ 0 w 9854"/>
              <a:gd name="connsiteY0" fmla="*/ 9616 h 10000"/>
              <a:gd name="connsiteX1" fmla="*/ 50 w 9854"/>
              <a:gd name="connsiteY1" fmla="*/ 0 h 10000"/>
              <a:gd name="connsiteX2" fmla="*/ 9854 w 9854"/>
              <a:gd name="connsiteY2" fmla="*/ 288 h 10000"/>
              <a:gd name="connsiteX3" fmla="*/ 9793 w 9854"/>
              <a:gd name="connsiteY3" fmla="*/ 10000 h 10000"/>
              <a:gd name="connsiteX4" fmla="*/ 0 w 9854"/>
              <a:gd name="connsiteY4" fmla="*/ 9616 h 10000"/>
              <a:gd name="connsiteX0" fmla="*/ 18 w 9969"/>
              <a:gd name="connsiteY0" fmla="*/ 10000 h 10000"/>
              <a:gd name="connsiteX1" fmla="*/ 20 w 9969"/>
              <a:gd name="connsiteY1" fmla="*/ 0 h 10000"/>
              <a:gd name="connsiteX2" fmla="*/ 9969 w 9969"/>
              <a:gd name="connsiteY2" fmla="*/ 288 h 10000"/>
              <a:gd name="connsiteX3" fmla="*/ 9907 w 9969"/>
              <a:gd name="connsiteY3" fmla="*/ 10000 h 10000"/>
              <a:gd name="connsiteX4" fmla="*/ 18 w 9969"/>
              <a:gd name="connsiteY4" fmla="*/ 10000 h 10000"/>
              <a:gd name="connsiteX0" fmla="*/ 449 w 9986"/>
              <a:gd name="connsiteY0" fmla="*/ 10128 h 10128"/>
              <a:gd name="connsiteX1" fmla="*/ 6 w 9986"/>
              <a:gd name="connsiteY1" fmla="*/ 0 h 10128"/>
              <a:gd name="connsiteX2" fmla="*/ 9986 w 9986"/>
              <a:gd name="connsiteY2" fmla="*/ 288 h 10128"/>
              <a:gd name="connsiteX3" fmla="*/ 9924 w 9986"/>
              <a:gd name="connsiteY3" fmla="*/ 10000 h 10128"/>
              <a:gd name="connsiteX4" fmla="*/ 449 w 9986"/>
              <a:gd name="connsiteY4" fmla="*/ 10128 h 10128"/>
              <a:gd name="connsiteX0" fmla="*/ 19 w 9569"/>
              <a:gd name="connsiteY0" fmla="*/ 9874 h 9874"/>
              <a:gd name="connsiteX1" fmla="*/ 20 w 9569"/>
              <a:gd name="connsiteY1" fmla="*/ 0 h 9874"/>
              <a:gd name="connsiteX2" fmla="*/ 9569 w 9569"/>
              <a:gd name="connsiteY2" fmla="*/ 158 h 9874"/>
              <a:gd name="connsiteX3" fmla="*/ 9507 w 9569"/>
              <a:gd name="connsiteY3" fmla="*/ 9748 h 9874"/>
              <a:gd name="connsiteX4" fmla="*/ 19 w 9569"/>
              <a:gd name="connsiteY4" fmla="*/ 9874 h 9874"/>
              <a:gd name="connsiteX0" fmla="*/ 20 w 10000"/>
              <a:gd name="connsiteY0" fmla="*/ 10000 h 10256"/>
              <a:gd name="connsiteX1" fmla="*/ 21 w 10000"/>
              <a:gd name="connsiteY1" fmla="*/ 0 h 10256"/>
              <a:gd name="connsiteX2" fmla="*/ 10000 w 10000"/>
              <a:gd name="connsiteY2" fmla="*/ 160 h 10256"/>
              <a:gd name="connsiteX3" fmla="*/ 9625 w 10000"/>
              <a:gd name="connsiteY3" fmla="*/ 10256 h 10256"/>
              <a:gd name="connsiteX4" fmla="*/ 20 w 10000"/>
              <a:gd name="connsiteY4" fmla="*/ 10000 h 10256"/>
              <a:gd name="connsiteX0" fmla="*/ 20 w 9662"/>
              <a:gd name="connsiteY0" fmla="*/ 10000 h 10256"/>
              <a:gd name="connsiteX1" fmla="*/ 21 w 9662"/>
              <a:gd name="connsiteY1" fmla="*/ 0 h 10256"/>
              <a:gd name="connsiteX2" fmla="*/ 9638 w 9662"/>
              <a:gd name="connsiteY2" fmla="*/ 32 h 10256"/>
              <a:gd name="connsiteX3" fmla="*/ 9625 w 9662"/>
              <a:gd name="connsiteY3" fmla="*/ 10256 h 10256"/>
              <a:gd name="connsiteX4" fmla="*/ 20 w 9662"/>
              <a:gd name="connsiteY4" fmla="*/ 10000 h 10256"/>
              <a:gd name="connsiteX0" fmla="*/ 21 w 9975"/>
              <a:gd name="connsiteY0" fmla="*/ 9750 h 10000"/>
              <a:gd name="connsiteX1" fmla="*/ 22 w 9975"/>
              <a:gd name="connsiteY1" fmla="*/ 0 h 10000"/>
              <a:gd name="connsiteX2" fmla="*/ 9975 w 9975"/>
              <a:gd name="connsiteY2" fmla="*/ 31 h 10000"/>
              <a:gd name="connsiteX3" fmla="*/ 9962 w 9975"/>
              <a:gd name="connsiteY3" fmla="*/ 10000 h 10000"/>
              <a:gd name="connsiteX4" fmla="*/ 21 w 9975"/>
              <a:gd name="connsiteY4" fmla="*/ 9750 h 10000"/>
              <a:gd name="connsiteX0" fmla="*/ 21 w 10000"/>
              <a:gd name="connsiteY0" fmla="*/ 9750 h 10000"/>
              <a:gd name="connsiteX1" fmla="*/ 22 w 10000"/>
              <a:gd name="connsiteY1" fmla="*/ 0 h 10000"/>
              <a:gd name="connsiteX2" fmla="*/ 10000 w 10000"/>
              <a:gd name="connsiteY2" fmla="*/ 31 h 10000"/>
              <a:gd name="connsiteX3" fmla="*/ 9987 w 10000"/>
              <a:gd name="connsiteY3" fmla="*/ 10000 h 10000"/>
              <a:gd name="connsiteX4" fmla="*/ 2815 w 10000"/>
              <a:gd name="connsiteY4" fmla="*/ 9811 h 10000"/>
              <a:gd name="connsiteX5" fmla="*/ 21 w 10000"/>
              <a:gd name="connsiteY5" fmla="*/ 9750 h 10000"/>
              <a:gd name="connsiteX0" fmla="*/ 21 w 10000"/>
              <a:gd name="connsiteY0" fmla="*/ 9750 h 10000"/>
              <a:gd name="connsiteX1" fmla="*/ 22 w 10000"/>
              <a:gd name="connsiteY1" fmla="*/ 0 h 10000"/>
              <a:gd name="connsiteX2" fmla="*/ 10000 w 10000"/>
              <a:gd name="connsiteY2" fmla="*/ 31 h 10000"/>
              <a:gd name="connsiteX3" fmla="*/ 9987 w 10000"/>
              <a:gd name="connsiteY3" fmla="*/ 10000 h 10000"/>
              <a:gd name="connsiteX4" fmla="*/ 2815 w 10000"/>
              <a:gd name="connsiteY4" fmla="*/ 9811 h 10000"/>
              <a:gd name="connsiteX5" fmla="*/ 21 w 10000"/>
              <a:gd name="connsiteY5" fmla="*/ 9750 h 10000"/>
              <a:gd name="connsiteX0" fmla="*/ 21 w 10000"/>
              <a:gd name="connsiteY0" fmla="*/ 9750 h 10000"/>
              <a:gd name="connsiteX1" fmla="*/ 22 w 10000"/>
              <a:gd name="connsiteY1" fmla="*/ 0 h 10000"/>
              <a:gd name="connsiteX2" fmla="*/ 10000 w 10000"/>
              <a:gd name="connsiteY2" fmla="*/ 31 h 10000"/>
              <a:gd name="connsiteX3" fmla="*/ 9987 w 10000"/>
              <a:gd name="connsiteY3" fmla="*/ 10000 h 10000"/>
              <a:gd name="connsiteX4" fmla="*/ 2815 w 10000"/>
              <a:gd name="connsiteY4" fmla="*/ 9811 h 10000"/>
              <a:gd name="connsiteX5" fmla="*/ 21 w 10000"/>
              <a:gd name="connsiteY5" fmla="*/ 9750 h 10000"/>
              <a:gd name="connsiteX0" fmla="*/ 21 w 10000"/>
              <a:gd name="connsiteY0" fmla="*/ 9750 h 10000"/>
              <a:gd name="connsiteX1" fmla="*/ 22 w 10000"/>
              <a:gd name="connsiteY1" fmla="*/ 0 h 10000"/>
              <a:gd name="connsiteX2" fmla="*/ 10000 w 10000"/>
              <a:gd name="connsiteY2" fmla="*/ 31 h 10000"/>
              <a:gd name="connsiteX3" fmla="*/ 9987 w 10000"/>
              <a:gd name="connsiteY3" fmla="*/ 10000 h 10000"/>
              <a:gd name="connsiteX4" fmla="*/ 2815 w 10000"/>
              <a:gd name="connsiteY4" fmla="*/ 9811 h 10000"/>
              <a:gd name="connsiteX5" fmla="*/ 21 w 10000"/>
              <a:gd name="connsiteY5" fmla="*/ 9750 h 10000"/>
              <a:gd name="connsiteX0" fmla="*/ 21 w 10000"/>
              <a:gd name="connsiteY0" fmla="*/ 9750 h 10000"/>
              <a:gd name="connsiteX1" fmla="*/ 22 w 10000"/>
              <a:gd name="connsiteY1" fmla="*/ 0 h 10000"/>
              <a:gd name="connsiteX2" fmla="*/ 10000 w 10000"/>
              <a:gd name="connsiteY2" fmla="*/ 31 h 10000"/>
              <a:gd name="connsiteX3" fmla="*/ 9987 w 10000"/>
              <a:gd name="connsiteY3" fmla="*/ 10000 h 10000"/>
              <a:gd name="connsiteX4" fmla="*/ 2815 w 10000"/>
              <a:gd name="connsiteY4" fmla="*/ 9811 h 10000"/>
              <a:gd name="connsiteX5" fmla="*/ 21 w 10000"/>
              <a:gd name="connsiteY5" fmla="*/ 9750 h 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000" h="10000">
                <a:moveTo>
                  <a:pt x="21" y="9750"/>
                </a:moveTo>
                <a:cubicBezTo>
                  <a:pt x="92" y="6625"/>
                  <a:pt x="-50" y="3125"/>
                  <a:pt x="22" y="0"/>
                </a:cubicBezTo>
                <a:lnTo>
                  <a:pt x="10000" y="31"/>
                </a:lnTo>
                <a:cubicBezTo>
                  <a:pt x="9996" y="3354"/>
                  <a:pt x="9991" y="6677"/>
                  <a:pt x="9987" y="10000"/>
                </a:cubicBezTo>
                <a:lnTo>
                  <a:pt x="2815" y="9811"/>
                </a:lnTo>
                <a:lnTo>
                  <a:pt x="21" y="9750"/>
                </a:lnTo>
                <a:close/>
              </a:path>
            </a:pathLst>
          </a:cu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postup 8"/>
          <p:cNvSpPr/>
          <p:nvPr/>
        </p:nvSpPr>
        <p:spPr>
          <a:xfrm>
            <a:off x="4788024" y="4581128"/>
            <a:ext cx="1296008" cy="1224000"/>
          </a:xfrm>
          <a:prstGeom prst="flowChartProcess">
            <a:avLst/>
          </a:prstGeom>
          <a:solidFill>
            <a:srgbClr val="DC3096"/>
          </a:solidFill>
          <a:ln>
            <a:solidFill>
              <a:srgbClr val="DC309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postup 9"/>
          <p:cNvSpPr/>
          <p:nvPr/>
        </p:nvSpPr>
        <p:spPr>
          <a:xfrm>
            <a:off x="7236296" y="1988840"/>
            <a:ext cx="1296144" cy="2592288"/>
          </a:xfrm>
          <a:prstGeom prst="flowChartProcess">
            <a:avLst/>
          </a:prstGeom>
          <a:solidFill>
            <a:srgbClr val="3E7A49"/>
          </a:solidFill>
          <a:ln>
            <a:solidFill>
              <a:srgbClr val="3E7A4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vojový diagram: postup 10"/>
          <p:cNvSpPr/>
          <p:nvPr/>
        </p:nvSpPr>
        <p:spPr>
          <a:xfrm>
            <a:off x="971600" y="1484784"/>
            <a:ext cx="1296144" cy="2592288"/>
          </a:xfrm>
          <a:prstGeom prst="flowChartProcess">
            <a:avLst/>
          </a:prstGeom>
          <a:solidFill>
            <a:srgbClr val="3E7A49"/>
          </a:solidFill>
          <a:ln>
            <a:solidFill>
              <a:srgbClr val="3E7A4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1331640" y="4365104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a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2555776" y="3789040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b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3851920" y="3429000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/>
              <a:t>b</a:t>
            </a:r>
            <a:r>
              <a:rPr lang="cs-CZ" sz="2400" dirty="0" err="1" smtClean="0"/>
              <a:t>.c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300192" y="3429000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/>
              <a:t>b</a:t>
            </a:r>
            <a:r>
              <a:rPr lang="cs-CZ" sz="2400" dirty="0" err="1" smtClean="0"/>
              <a:t>.c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451812" y="3428999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a.c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148064" y="3429000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a.c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148064" y="5013176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a.b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148064" y="1124744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a.b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547664" y="5445224"/>
            <a:ext cx="28083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 = 2.( </a:t>
            </a:r>
            <a:r>
              <a:rPr lang="cs-CZ" sz="2400" dirty="0" err="1" smtClean="0"/>
              <a:t>a.b</a:t>
            </a:r>
            <a:r>
              <a:rPr lang="cs-CZ" sz="2400" dirty="0" smtClean="0"/>
              <a:t> + </a:t>
            </a:r>
            <a:r>
              <a:rPr lang="cs-CZ" sz="2400" dirty="0" err="1" smtClean="0"/>
              <a:t>b.c</a:t>
            </a:r>
            <a:r>
              <a:rPr lang="cs-CZ" sz="2400" dirty="0" smtClean="0"/>
              <a:t> + </a:t>
            </a:r>
            <a:r>
              <a:rPr lang="cs-CZ" sz="2400" dirty="0" err="1" smtClean="0"/>
              <a:t>a.c</a:t>
            </a:r>
            <a:r>
              <a:rPr lang="cs-CZ" sz="2400" dirty="0" smtClean="0"/>
              <a:t>)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23528" y="2636912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0068809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Krychle 1"/>
          <p:cNvSpPr/>
          <p:nvPr/>
        </p:nvSpPr>
        <p:spPr>
          <a:xfrm>
            <a:off x="755576" y="260648"/>
            <a:ext cx="1620000" cy="2952328"/>
          </a:xfrm>
          <a:prstGeom prst="cube">
            <a:avLst>
              <a:gd name="adj" fmla="val 21580"/>
            </a:avLst>
          </a:prstGeom>
          <a:solidFill>
            <a:srgbClr val="DC3096"/>
          </a:solidFill>
          <a:ln>
            <a:solidFill>
              <a:srgbClr val="DC309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údaje 5"/>
          <p:cNvSpPr/>
          <p:nvPr/>
        </p:nvSpPr>
        <p:spPr>
          <a:xfrm rot="16200000" flipV="1">
            <a:off x="755576" y="1556792"/>
            <a:ext cx="2952328" cy="360040"/>
          </a:xfrm>
          <a:custGeom>
            <a:avLst/>
            <a:gdLst>
              <a:gd name="connsiteX0" fmla="*/ 0 w 10000"/>
              <a:gd name="connsiteY0" fmla="*/ 10000 h 10000"/>
              <a:gd name="connsiteX1" fmla="*/ 2000 w 10000"/>
              <a:gd name="connsiteY1" fmla="*/ 0 h 10000"/>
              <a:gd name="connsiteX2" fmla="*/ 10000 w 10000"/>
              <a:gd name="connsiteY2" fmla="*/ 0 h 10000"/>
              <a:gd name="connsiteX3" fmla="*/ 8000 w 10000"/>
              <a:gd name="connsiteY3" fmla="*/ 10000 h 10000"/>
              <a:gd name="connsiteX4" fmla="*/ 0 w 10000"/>
              <a:gd name="connsiteY4" fmla="*/ 10000 h 10000"/>
              <a:gd name="connsiteX0" fmla="*/ 0 w 10175"/>
              <a:gd name="connsiteY0" fmla="*/ 10000 h 10000"/>
              <a:gd name="connsiteX1" fmla="*/ 2000 w 10175"/>
              <a:gd name="connsiteY1" fmla="*/ 0 h 10000"/>
              <a:gd name="connsiteX2" fmla="*/ 10175 w 10175"/>
              <a:gd name="connsiteY2" fmla="*/ 1603 h 10000"/>
              <a:gd name="connsiteX3" fmla="*/ 8000 w 10175"/>
              <a:gd name="connsiteY3" fmla="*/ 10000 h 10000"/>
              <a:gd name="connsiteX4" fmla="*/ 0 w 10175"/>
              <a:gd name="connsiteY4" fmla="*/ 10000 h 10000"/>
              <a:gd name="connsiteX0" fmla="*/ 0 w 10175"/>
              <a:gd name="connsiteY0" fmla="*/ 8397 h 8397"/>
              <a:gd name="connsiteX1" fmla="*/ 2087 w 10175"/>
              <a:gd name="connsiteY1" fmla="*/ 0 h 8397"/>
              <a:gd name="connsiteX2" fmla="*/ 10175 w 10175"/>
              <a:gd name="connsiteY2" fmla="*/ 0 h 8397"/>
              <a:gd name="connsiteX3" fmla="*/ 8000 w 10175"/>
              <a:gd name="connsiteY3" fmla="*/ 8397 h 8397"/>
              <a:gd name="connsiteX4" fmla="*/ 0 w 10175"/>
              <a:gd name="connsiteY4" fmla="*/ 8397 h 8397"/>
              <a:gd name="connsiteX0" fmla="*/ 0 w 8783"/>
              <a:gd name="connsiteY0" fmla="*/ 10000 h 10000"/>
              <a:gd name="connsiteX1" fmla="*/ 2051 w 8783"/>
              <a:gd name="connsiteY1" fmla="*/ 0 h 10000"/>
              <a:gd name="connsiteX2" fmla="*/ 8783 w 8783"/>
              <a:gd name="connsiteY2" fmla="*/ 4233 h 10000"/>
              <a:gd name="connsiteX3" fmla="*/ 7862 w 8783"/>
              <a:gd name="connsiteY3" fmla="*/ 10000 h 10000"/>
              <a:gd name="connsiteX4" fmla="*/ 0 w 8783"/>
              <a:gd name="connsiteY4" fmla="*/ 10000 h 10000"/>
              <a:gd name="connsiteX0" fmla="*/ 0 w 10045"/>
              <a:gd name="connsiteY0" fmla="*/ 10000 h 10000"/>
              <a:gd name="connsiteX1" fmla="*/ 2335 w 10045"/>
              <a:gd name="connsiteY1" fmla="*/ 0 h 10000"/>
              <a:gd name="connsiteX2" fmla="*/ 10045 w 10045"/>
              <a:gd name="connsiteY2" fmla="*/ 1155 h 10000"/>
              <a:gd name="connsiteX3" fmla="*/ 8951 w 10045"/>
              <a:gd name="connsiteY3" fmla="*/ 10000 h 10000"/>
              <a:gd name="connsiteX4" fmla="*/ 0 w 10045"/>
              <a:gd name="connsiteY4" fmla="*/ 10000 h 10000"/>
              <a:gd name="connsiteX0" fmla="*/ 0 w 9464"/>
              <a:gd name="connsiteY0" fmla="*/ 10000 h 10000"/>
              <a:gd name="connsiteX1" fmla="*/ 1754 w 9464"/>
              <a:gd name="connsiteY1" fmla="*/ 0 h 10000"/>
              <a:gd name="connsiteX2" fmla="*/ 9464 w 9464"/>
              <a:gd name="connsiteY2" fmla="*/ 1155 h 10000"/>
              <a:gd name="connsiteX3" fmla="*/ 8370 w 9464"/>
              <a:gd name="connsiteY3" fmla="*/ 10000 h 10000"/>
              <a:gd name="connsiteX4" fmla="*/ 0 w 9464"/>
              <a:gd name="connsiteY4" fmla="*/ 10000 h 10000"/>
              <a:gd name="connsiteX0" fmla="*/ 0 w 10000"/>
              <a:gd name="connsiteY0" fmla="*/ 10385 h 10385"/>
              <a:gd name="connsiteX1" fmla="*/ 1050 w 10000"/>
              <a:gd name="connsiteY1" fmla="*/ 0 h 10385"/>
              <a:gd name="connsiteX2" fmla="*/ 10000 w 10000"/>
              <a:gd name="connsiteY2" fmla="*/ 1540 h 10385"/>
              <a:gd name="connsiteX3" fmla="*/ 8844 w 10000"/>
              <a:gd name="connsiteY3" fmla="*/ 10385 h 10385"/>
              <a:gd name="connsiteX4" fmla="*/ 0 w 10000"/>
              <a:gd name="connsiteY4" fmla="*/ 10385 h 10385"/>
              <a:gd name="connsiteX0" fmla="*/ 0 w 10142"/>
              <a:gd name="connsiteY0" fmla="*/ 10385 h 10385"/>
              <a:gd name="connsiteX1" fmla="*/ 1050 w 10142"/>
              <a:gd name="connsiteY1" fmla="*/ 0 h 10385"/>
              <a:gd name="connsiteX2" fmla="*/ 10142 w 10142"/>
              <a:gd name="connsiteY2" fmla="*/ 1155 h 10385"/>
              <a:gd name="connsiteX3" fmla="*/ 8844 w 10142"/>
              <a:gd name="connsiteY3" fmla="*/ 10385 h 10385"/>
              <a:gd name="connsiteX4" fmla="*/ 0 w 10142"/>
              <a:gd name="connsiteY4" fmla="*/ 10385 h 103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142" h="10385">
                <a:moveTo>
                  <a:pt x="0" y="10385"/>
                </a:moveTo>
                <a:lnTo>
                  <a:pt x="1050" y="0"/>
                </a:lnTo>
                <a:lnTo>
                  <a:pt x="10142" y="1155"/>
                </a:lnTo>
                <a:lnTo>
                  <a:pt x="8844" y="10385"/>
                </a:lnTo>
                <a:lnTo>
                  <a:pt x="0" y="10385"/>
                </a:lnTo>
                <a:close/>
              </a:path>
            </a:pathLst>
          </a:cu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postup 16"/>
          <p:cNvSpPr/>
          <p:nvPr/>
        </p:nvSpPr>
        <p:spPr>
          <a:xfrm>
            <a:off x="755576" y="620688"/>
            <a:ext cx="1296144" cy="2592288"/>
          </a:xfrm>
          <a:prstGeom prst="flowChartProcess">
            <a:avLst/>
          </a:prstGeom>
          <a:solidFill>
            <a:srgbClr val="3E7A49"/>
          </a:solidFill>
          <a:ln>
            <a:solidFill>
              <a:srgbClr val="3E7A4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115616" y="3270175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a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251520" y="1772816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339752" y="2924944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</a:t>
            </a:r>
            <a:endParaRPr lang="cs-CZ" sz="24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331640" y="4149080"/>
            <a:ext cx="28083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 = 2.( </a:t>
            </a:r>
            <a:r>
              <a:rPr lang="cs-CZ" sz="2400" dirty="0" err="1" smtClean="0"/>
              <a:t>a.b</a:t>
            </a:r>
            <a:r>
              <a:rPr lang="cs-CZ" sz="2400" dirty="0" smtClean="0"/>
              <a:t> + </a:t>
            </a:r>
            <a:r>
              <a:rPr lang="cs-CZ" sz="2400" dirty="0" err="1" smtClean="0"/>
              <a:t>b.c</a:t>
            </a:r>
            <a:r>
              <a:rPr lang="cs-CZ" sz="2400" dirty="0" smtClean="0"/>
              <a:t> + </a:t>
            </a:r>
            <a:r>
              <a:rPr lang="cs-CZ" sz="2400" dirty="0" err="1" smtClean="0"/>
              <a:t>a.c</a:t>
            </a:r>
            <a:r>
              <a:rPr lang="cs-CZ" sz="2400" dirty="0" smtClean="0"/>
              <a:t>)</a:t>
            </a:r>
            <a:endParaRPr lang="cs-CZ" sz="24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499992" y="4221088"/>
            <a:ext cx="29523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 = 2.( 2.3 + 3.5 + 2.5)</a:t>
            </a:r>
            <a:endParaRPr lang="cs-CZ" sz="24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491880" y="1484784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 = 2 cm </a:t>
            </a:r>
            <a:endParaRPr lang="cs-CZ" sz="24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491880" y="2060848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 = 3 cm </a:t>
            </a:r>
            <a:endParaRPr lang="cs-CZ" sz="24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491880" y="2658657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 = 5 cm </a:t>
            </a:r>
            <a:endParaRPr lang="cs-CZ" sz="24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4499992" y="4797152"/>
            <a:ext cx="37444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 = 2.( 6 + 15 + 10)= 62 cm</a:t>
            </a:r>
            <a:r>
              <a:rPr lang="cs-CZ" sz="2400" baseline="30000" dirty="0" smtClean="0"/>
              <a:t>2</a:t>
            </a:r>
            <a:endParaRPr lang="cs-CZ" sz="2400" baseline="30000" dirty="0"/>
          </a:p>
        </p:txBody>
      </p:sp>
    </p:spTree>
    <p:extLst>
      <p:ext uri="{BB962C8B-B14F-4D97-AF65-F5344CB8AC3E}">
        <p14:creationId xmlns:p14="http://schemas.microsoft.com/office/powerpoint/2010/main" val="1650290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8" grpId="0"/>
      <p:bldP spid="19" grpId="0"/>
      <p:bldP spid="26" grpId="0"/>
      <p:bldP spid="27" grpId="0"/>
      <p:bldP spid="28" grpId="0"/>
      <p:bldP spid="29" grpId="0"/>
      <p:bldP spid="30" grpId="0"/>
      <p:bldP spid="3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1582341"/>
            <a:ext cx="7560840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Zdroj vlastní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/>
              <a:t>Vytvořeno jako DUM do předmětu </a:t>
            </a:r>
            <a:r>
              <a:rPr lang="cs-CZ" dirty="0" smtClean="0"/>
              <a:t>matematika na Základní škole a Mateřské škole </a:t>
            </a:r>
            <a:r>
              <a:rPr lang="en-GB" dirty="0"/>
              <a:t>17.listopadu </a:t>
            </a:r>
            <a:r>
              <a:rPr lang="en-GB" dirty="0" smtClean="0"/>
              <a:t>1325,</a:t>
            </a:r>
            <a:r>
              <a:rPr lang="cs-CZ" dirty="0" smtClean="0"/>
              <a:t> </a:t>
            </a:r>
            <a:r>
              <a:rPr lang="en-GB" dirty="0" err="1" smtClean="0"/>
              <a:t>příspěvková</a:t>
            </a:r>
            <a:r>
              <a:rPr lang="en-GB" dirty="0" smtClean="0"/>
              <a:t> </a:t>
            </a:r>
            <a:r>
              <a:rPr lang="en-GB" dirty="0" err="1" smtClean="0"/>
              <a:t>organizace</a:t>
            </a:r>
            <a:r>
              <a:rPr lang="cs-CZ" dirty="0" smtClean="0"/>
              <a:t>, </a:t>
            </a:r>
            <a:r>
              <a:rPr lang="cs-CZ" dirty="0"/>
              <a:t>Mladá Boleslav </a:t>
            </a:r>
            <a:r>
              <a:rPr lang="cs-CZ" dirty="0" smtClean="0"/>
              <a:t>pro pátý </a:t>
            </a:r>
            <a:r>
              <a:rPr lang="cs-CZ" dirty="0"/>
              <a:t>ročník základní školy.</a:t>
            </a:r>
          </a:p>
          <a:p>
            <a:endParaRPr lang="cs-CZ" dirty="0"/>
          </a:p>
          <a:p>
            <a:r>
              <a:rPr lang="cs-CZ" dirty="0"/>
              <a:t>Materiál slouží k doplnění </a:t>
            </a:r>
            <a:r>
              <a:rPr lang="cs-CZ" dirty="0" smtClean="0"/>
              <a:t>výkladu a procvičení učiva  Povrch krychle a kvádru.</a:t>
            </a:r>
            <a:endParaRPr lang="cs-CZ" dirty="0"/>
          </a:p>
          <a:p>
            <a:r>
              <a:rPr lang="cs-CZ" dirty="0"/>
              <a:t>Materiál doporučuji prezentovat pomocí dataprojektoru.</a:t>
            </a:r>
          </a:p>
          <a:p>
            <a:r>
              <a:rPr lang="cs-CZ" dirty="0"/>
              <a:t>Materiál byl vytvořen a pilotován ve I. pololetí školního roku </a:t>
            </a:r>
            <a:r>
              <a:rPr lang="cs-CZ" dirty="0" smtClean="0"/>
              <a:t>2012/2013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77332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197</TotalTime>
  <Words>220</Words>
  <Application>Microsoft Office PowerPoint</Application>
  <PresentationFormat>Předvádění na obrazovce (4:3)</PresentationFormat>
  <Paragraphs>54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     </vt:lpstr>
      <vt:lpstr>Povrch krychle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Povrch krychle</dc:title>
  <dc:creator>Monika</dc:creator>
  <cp:lastModifiedBy>Monika</cp:lastModifiedBy>
  <cp:revision>19</cp:revision>
  <dcterms:created xsi:type="dcterms:W3CDTF">2012-12-02T15:11:12Z</dcterms:created>
  <dcterms:modified xsi:type="dcterms:W3CDTF">2013-01-23T21:45:55Z</dcterms:modified>
</cp:coreProperties>
</file>