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9" r:id="rId4"/>
    <p:sldId id="260" r:id="rId5"/>
    <p:sldId id="261" r:id="rId6"/>
    <p:sldId id="25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DD16F-0B7F-44AF-A28B-13109C1C446D}" type="datetimeFigureOut">
              <a:rPr lang="cs-CZ" smtClean="0"/>
              <a:pPr/>
              <a:t>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D6C750-0E00-4AEA-BD6F-A256F0E2F4A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01322276"/>
      </p:ext>
    </p:extLst>
  </p:cSld>
  <p:clrMapOvr>
    <a:masterClrMapping/>
  </p:clrMapOvr>
  <p:transition spd="slow">
    <p:push dir="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DD16F-0B7F-44AF-A28B-13109C1C446D}" type="datetimeFigureOut">
              <a:rPr lang="cs-CZ" smtClean="0"/>
              <a:pPr/>
              <a:t>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D6C750-0E00-4AEA-BD6F-A256F0E2F4A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27034572"/>
      </p:ext>
    </p:extLst>
  </p:cSld>
  <p:clrMapOvr>
    <a:masterClrMapping/>
  </p:clrMapOvr>
  <p:transition spd="slow">
    <p:push dir="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DD16F-0B7F-44AF-A28B-13109C1C446D}" type="datetimeFigureOut">
              <a:rPr lang="cs-CZ" smtClean="0"/>
              <a:pPr/>
              <a:t>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D6C750-0E00-4AEA-BD6F-A256F0E2F4A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14058565"/>
      </p:ext>
    </p:extLst>
  </p:cSld>
  <p:clrMapOvr>
    <a:masterClrMapping/>
  </p:clrMapOvr>
  <p:transition spd="slow">
    <p:push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DD16F-0B7F-44AF-A28B-13109C1C446D}" type="datetimeFigureOut">
              <a:rPr lang="cs-CZ" smtClean="0"/>
              <a:pPr/>
              <a:t>7.3.2013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D6C750-0E00-4AEA-BD6F-A256F0E2F4A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44027189"/>
      </p:ext>
    </p:extLst>
  </p:cSld>
  <p:clrMapOvr>
    <a:masterClrMapping/>
  </p:clrMapOvr>
  <p:transition spd="slow">
    <p:push dir="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DD16F-0B7F-44AF-A28B-13109C1C446D}" type="datetimeFigureOut">
              <a:rPr lang="cs-CZ" smtClean="0"/>
              <a:pPr/>
              <a:t>7.3.2013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D6C750-0E00-4AEA-BD6F-A256F0E2F4A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80554418"/>
      </p:ext>
    </p:extLst>
  </p:cSld>
  <p:clrMapOvr>
    <a:masterClrMapping/>
  </p:clrMapOvr>
  <p:transition spd="slow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DD16F-0B7F-44AF-A28B-13109C1C446D}" type="datetimeFigureOut">
              <a:rPr lang="cs-CZ" smtClean="0"/>
              <a:pPr/>
              <a:t>7.3.2013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D6C750-0E00-4AEA-BD6F-A256F0E2F4A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30572112"/>
      </p:ext>
    </p:extLst>
  </p:cSld>
  <p:clrMapOvr>
    <a:masterClrMapping/>
  </p:clrMapOvr>
  <p:transition spd="slow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DD16F-0B7F-44AF-A28B-13109C1C446D}" type="datetimeFigureOut">
              <a:rPr lang="cs-CZ" smtClean="0"/>
              <a:pPr/>
              <a:t>7.3.2013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D6C750-0E00-4AEA-BD6F-A256F0E2F4A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81797097"/>
      </p:ext>
    </p:extLst>
  </p:cSld>
  <p:clrMapOvr>
    <a:masterClrMapping/>
  </p:clrMapOvr>
  <p:transition spd="slow">
    <p:push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DD16F-0B7F-44AF-A28B-13109C1C446D}" type="datetimeFigureOut">
              <a:rPr lang="cs-CZ" smtClean="0"/>
              <a:pPr/>
              <a:t>7.3.2013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D6C750-0E00-4AEA-BD6F-A256F0E2F4A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63422742"/>
      </p:ext>
    </p:extLst>
  </p:cSld>
  <p:clrMapOvr>
    <a:masterClrMapping/>
  </p:clrMapOvr>
  <p:transition spd="slow">
    <p:push dir="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DD16F-0B7F-44AF-A28B-13109C1C446D}" type="datetimeFigureOut">
              <a:rPr lang="cs-CZ" smtClean="0"/>
              <a:pPr/>
              <a:t>7.3.2013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D6C750-0E00-4AEA-BD6F-A256F0E2F4A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39995558"/>
      </p:ext>
    </p:extLst>
  </p:cSld>
  <p:clrMapOvr>
    <a:masterClrMapping/>
  </p:clrMapOvr>
  <p:transition spd="slow">
    <p:push dir="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DD16F-0B7F-44AF-A28B-13109C1C446D}" type="datetimeFigureOut">
              <a:rPr lang="cs-CZ" smtClean="0"/>
              <a:pPr/>
              <a:t>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D6C750-0E00-4AEA-BD6F-A256F0E2F4A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68158740"/>
      </p:ext>
    </p:extLst>
  </p:cSld>
  <p:clrMapOvr>
    <a:masterClrMapping/>
  </p:clrMapOvr>
  <p:transition spd="slow">
    <p:push dir="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DD16F-0B7F-44AF-A28B-13109C1C446D}" type="datetimeFigureOut">
              <a:rPr lang="cs-CZ" smtClean="0"/>
              <a:pPr/>
              <a:t>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D6C750-0E00-4AEA-BD6F-A256F0E2F4A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65099807"/>
      </p:ext>
    </p:extLst>
  </p:cSld>
  <p:clrMapOvr>
    <a:masterClrMapping/>
  </p:clrMapOvr>
  <p:transition spd="slow">
    <p:push dir="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42DD16F-0B7F-44AF-A28B-13109C1C446D}" type="datetimeFigureOut">
              <a:rPr lang="cs-CZ" smtClean="0"/>
              <a:pPr/>
              <a:t>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AD6C750-0E00-4AEA-BD6F-A256F0E2F4A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000156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push dir="u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Prvky</a:t>
            </a:r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Autor:  Mgr. M. Vejražková</a:t>
            </a:r>
          </a:p>
          <a:p>
            <a:endParaRPr lang="cs-CZ" dirty="0" smtClean="0"/>
          </a:p>
          <a:p>
            <a:pPr marL="0" indent="0" algn="ctr">
              <a:buNone/>
            </a:pPr>
            <a:r>
              <a:rPr lang="cs-CZ" smtClean="0"/>
              <a:t>VY_32_INOVACE_02_Směsi I</a:t>
            </a:r>
            <a:endParaRPr lang="cs-CZ" dirty="0" smtClean="0"/>
          </a:p>
          <a:p>
            <a:endParaRPr lang="cs-CZ" dirty="0"/>
          </a:p>
          <a:p>
            <a:endParaRPr lang="cs-CZ" dirty="0"/>
          </a:p>
          <a:p>
            <a:pPr marL="0" indent="0" algn="ctr">
              <a:buNone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>
              <a:buNone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260648"/>
            <a:ext cx="9144000" cy="1496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61007590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188640"/>
            <a:ext cx="7772400" cy="1470025"/>
          </a:xfrm>
        </p:spPr>
        <p:txBody>
          <a:bodyPr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solidFill>
                  <a:schemeClr val="accent2">
                    <a:lumMod val="50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Směsi</a:t>
            </a:r>
            <a:endParaRPr lang="cs-CZ" b="1" dirty="0">
              <a:ln w="11430"/>
              <a:solidFill>
                <a:schemeClr val="accent2">
                  <a:lumMod val="50000"/>
                </a:schemeClr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1916832"/>
            <a:ext cx="6408712" cy="864096"/>
          </a:xfrm>
        </p:spPr>
        <p:txBody>
          <a:bodyPr/>
          <a:lstStyle/>
          <a:p>
            <a:pPr algn="l"/>
            <a:r>
              <a:rPr lang="cs-CZ" dirty="0" smtClean="0">
                <a:solidFill>
                  <a:schemeClr val="tx1"/>
                </a:solidFill>
              </a:rPr>
              <a:t>- </a:t>
            </a:r>
            <a:r>
              <a:rPr lang="cs-CZ" dirty="0" smtClean="0">
                <a:solidFill>
                  <a:schemeClr val="tx1"/>
                </a:solidFill>
              </a:rPr>
              <a:t>látka </a:t>
            </a:r>
            <a:r>
              <a:rPr lang="cs-CZ" dirty="0" smtClean="0">
                <a:solidFill>
                  <a:schemeClr val="tx1"/>
                </a:solidFill>
              </a:rPr>
              <a:t>složená z dvou a více složek  </a:t>
            </a:r>
            <a:endParaRPr lang="cs-CZ" dirty="0">
              <a:solidFill>
                <a:schemeClr val="tx1"/>
              </a:solidFill>
            </a:endParaRPr>
          </a:p>
        </p:txBody>
      </p:sp>
      <p:cxnSp>
        <p:nvCxnSpPr>
          <p:cNvPr id="5" name="Přímá spojnice se šipkou 4"/>
          <p:cNvCxnSpPr/>
          <p:nvPr/>
        </p:nvCxnSpPr>
        <p:spPr>
          <a:xfrm flipH="1">
            <a:off x="2483768" y="2564904"/>
            <a:ext cx="1296144" cy="936104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4716016" y="2492896"/>
            <a:ext cx="1512168" cy="1008112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1043608" y="3573016"/>
            <a:ext cx="19442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stejnorodé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868144" y="3645024"/>
            <a:ext cx="19442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různorodé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827584" y="4221088"/>
            <a:ext cx="352839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dirty="0" smtClean="0"/>
              <a:t>látky, </a:t>
            </a:r>
            <a:r>
              <a:rPr lang="cs-CZ" dirty="0" smtClean="0"/>
              <a:t> u kterých </a:t>
            </a:r>
            <a:r>
              <a:rPr lang="cs-CZ" dirty="0" smtClean="0"/>
              <a:t>složky nemůžeme</a:t>
            </a:r>
          </a:p>
          <a:p>
            <a:r>
              <a:rPr lang="cs-CZ" dirty="0" smtClean="0"/>
              <a:t>      pozorovat volným okem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220072" y="4221088"/>
            <a:ext cx="35283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dirty="0" smtClean="0"/>
              <a:t>látky, </a:t>
            </a:r>
            <a:r>
              <a:rPr lang="cs-CZ" dirty="0" smtClean="0"/>
              <a:t> u kterých </a:t>
            </a:r>
            <a:r>
              <a:rPr lang="cs-CZ" dirty="0" smtClean="0"/>
              <a:t>složky můžeme</a:t>
            </a:r>
          </a:p>
          <a:p>
            <a:r>
              <a:rPr lang="cs-CZ" dirty="0" smtClean="0"/>
              <a:t>      pozorovat volným okem</a:t>
            </a:r>
            <a:endParaRPr lang="cs-CZ" dirty="0"/>
          </a:p>
        </p:txBody>
      </p:sp>
      <p:pic>
        <p:nvPicPr>
          <p:cNvPr id="1026" name="Picture 2" descr="C:\Program Files (x86)\Microsoft Office\MEDIA\CAGCAT10\j0305257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5157192"/>
            <a:ext cx="968673" cy="15563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60356655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11" grpId="0"/>
      <p:bldP spid="12" grpId="0"/>
      <p:bldP spid="13" grpId="0"/>
      <p:bldP spid="1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>
            <a:spLocks noGrp="1"/>
          </p:cNvSpPr>
          <p:nvPr>
            <p:ph type="title"/>
          </p:nvPr>
        </p:nvSpPr>
        <p:spPr/>
        <p:txBody>
          <a:bodyPr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solidFill>
                  <a:schemeClr val="accent2">
                    <a:lumMod val="50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Různorodé směsi</a:t>
            </a:r>
            <a:endParaRPr lang="cs-CZ" b="1" dirty="0">
              <a:ln w="11430"/>
              <a:solidFill>
                <a:schemeClr val="accent2">
                  <a:lumMod val="50000"/>
                </a:schemeClr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cxnSp>
        <p:nvCxnSpPr>
          <p:cNvPr id="5" name="Přímá spojnice se šipkou 4"/>
          <p:cNvCxnSpPr/>
          <p:nvPr/>
        </p:nvCxnSpPr>
        <p:spPr>
          <a:xfrm flipV="1">
            <a:off x="1259632" y="2636914"/>
            <a:ext cx="1440160" cy="64807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>
            <a:off x="1259632" y="3284984"/>
            <a:ext cx="144016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1276400" y="3301752"/>
            <a:ext cx="1495400" cy="63130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2843808" y="2276872"/>
            <a:ext cx="17281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p</a:t>
            </a:r>
            <a:r>
              <a:rPr lang="cs-CZ" sz="2400" dirty="0" smtClean="0"/>
              <a:t>evné: žula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987824" y="2996952"/>
            <a:ext cx="26642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>
              <a:defRPr sz="2400"/>
            </a:lvl1pPr>
          </a:lstStyle>
          <a:p>
            <a:r>
              <a:rPr lang="cs-CZ" dirty="0"/>
              <a:t>kapalné: voda + olej 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2915816" y="3717032"/>
            <a:ext cx="2232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>
              <a:defRPr sz="2400"/>
            </a:lvl1pPr>
          </a:lstStyle>
          <a:p>
            <a:r>
              <a:rPr lang="cs-CZ" dirty="0"/>
              <a:t>plynné : kouř</a:t>
            </a:r>
          </a:p>
        </p:txBody>
      </p:sp>
      <p:sp>
        <p:nvSpPr>
          <p:cNvPr id="4" name="Krychle 3"/>
          <p:cNvSpPr/>
          <p:nvPr/>
        </p:nvSpPr>
        <p:spPr>
          <a:xfrm>
            <a:off x="5940152" y="1340768"/>
            <a:ext cx="1368152" cy="1296144"/>
          </a:xfrm>
          <a:prstGeom prst="cube">
            <a:avLst/>
          </a:prstGeom>
          <a:blipFill>
            <a:blip r:embed="rId2" cstate="print"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Krychle 10"/>
          <p:cNvSpPr/>
          <p:nvPr/>
        </p:nvSpPr>
        <p:spPr>
          <a:xfrm>
            <a:off x="5868144" y="4149080"/>
            <a:ext cx="1368152" cy="1368152"/>
          </a:xfrm>
          <a:prstGeom prst="cube">
            <a:avLst/>
          </a:prstGeom>
          <a:gradFill flip="none" rotWithShape="1">
            <a:gsLst>
              <a:gs pos="99000">
                <a:srgbClr val="D6B19C">
                  <a:alpha val="45000"/>
                </a:srgbClr>
              </a:gs>
              <a:gs pos="73335">
                <a:srgbClr val="D4A072"/>
              </a:gs>
              <a:gs pos="93000">
                <a:srgbClr val="D49E6C">
                  <a:alpha val="64000"/>
                </a:srgbClr>
              </a:gs>
              <a:gs pos="52000">
                <a:srgbClr val="A65528">
                  <a:alpha val="34000"/>
                </a:srgbClr>
              </a:gs>
              <a:gs pos="17000">
                <a:srgbClr val="663012">
                  <a:alpha val="69000"/>
                </a:srgbClr>
              </a:gs>
            </a:gsLst>
            <a:lin ang="16200000" scaled="1"/>
            <a:tileRect/>
          </a:gradFill>
          <a:ln>
            <a:solidFill>
              <a:schemeClr val="tx1">
                <a:alpha val="61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Krychle 14"/>
          <p:cNvSpPr/>
          <p:nvPr/>
        </p:nvSpPr>
        <p:spPr>
          <a:xfrm>
            <a:off x="5868144" y="2708920"/>
            <a:ext cx="1368152" cy="1296144"/>
          </a:xfrm>
          <a:prstGeom prst="cube">
            <a:avLst/>
          </a:prstGeom>
          <a:blipFill>
            <a:blip r:embed="rId3" cstate="print"/>
            <a:tile tx="0" ty="0" sx="100000" sy="100000" flip="none" algn="tl"/>
          </a:blip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Krychle 16"/>
          <p:cNvSpPr/>
          <p:nvPr/>
        </p:nvSpPr>
        <p:spPr>
          <a:xfrm rot="10800000">
            <a:off x="5868144" y="4149080"/>
            <a:ext cx="1368152" cy="1368152"/>
          </a:xfrm>
          <a:prstGeom prst="cube">
            <a:avLst/>
          </a:prstGeom>
          <a:noFill/>
          <a:ln>
            <a:solidFill>
              <a:schemeClr val="tx1">
                <a:alpha val="61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Krychle 18"/>
          <p:cNvSpPr/>
          <p:nvPr/>
        </p:nvSpPr>
        <p:spPr>
          <a:xfrm rot="10800000">
            <a:off x="5868144" y="2708920"/>
            <a:ext cx="1368152" cy="1296144"/>
          </a:xfrm>
          <a:prstGeom prst="cube">
            <a:avLst/>
          </a:prstGeom>
          <a:noFill/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5749951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4" grpId="0"/>
      <p:bldP spid="4" grpId="0" animBg="1"/>
      <p:bldP spid="11" grpId="0" animBg="1"/>
      <p:bldP spid="15" grpId="0" animBg="1"/>
      <p:bldP spid="17" grpId="0" animBg="1"/>
      <p:bldP spid="1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67544" y="260648"/>
            <a:ext cx="8229600" cy="1143000"/>
          </a:xfrm>
          <a:prstGeom prst="rect">
            <a:avLst/>
          </a:prstGeom>
        </p:spPr>
        <p:txBody>
          <a:bodyPr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 smtClean="0">
                <a:ln w="11430"/>
                <a:solidFill>
                  <a:schemeClr val="accent2">
                    <a:lumMod val="50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Různorodé směsi</a:t>
            </a:r>
            <a:endParaRPr lang="cs-CZ" b="1" dirty="0">
              <a:ln w="11430"/>
              <a:solidFill>
                <a:schemeClr val="accent2">
                  <a:lumMod val="50000"/>
                </a:schemeClr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grpSp>
        <p:nvGrpSpPr>
          <p:cNvPr id="13" name="Skupina 12"/>
          <p:cNvGrpSpPr/>
          <p:nvPr/>
        </p:nvGrpSpPr>
        <p:grpSpPr>
          <a:xfrm>
            <a:off x="1763688" y="2204864"/>
            <a:ext cx="5760640" cy="2169532"/>
            <a:chOff x="1763688" y="2204864"/>
            <a:chExt cx="5760640" cy="2169532"/>
          </a:xfrm>
        </p:grpSpPr>
        <p:sp>
          <p:nvSpPr>
            <p:cNvPr id="5" name="TextovéPole 4"/>
            <p:cNvSpPr txBox="1"/>
            <p:nvPr/>
          </p:nvSpPr>
          <p:spPr>
            <a:xfrm>
              <a:off x="1763688" y="2492896"/>
              <a:ext cx="1872208" cy="1200329"/>
            </a:xfrm>
            <a:prstGeom prst="rect">
              <a:avLst/>
            </a:prstGeom>
            <a:gradFill flip="none" rotWithShape="1">
              <a:gsLst>
                <a:gs pos="0">
                  <a:schemeClr val="accent4">
                    <a:lumMod val="60000"/>
                    <a:lumOff val="40000"/>
                    <a:shade val="30000"/>
                    <a:satMod val="115000"/>
                  </a:schemeClr>
                </a:gs>
                <a:gs pos="50000">
                  <a:schemeClr val="accent4">
                    <a:lumMod val="60000"/>
                    <a:lumOff val="40000"/>
                    <a:shade val="67500"/>
                    <a:satMod val="115000"/>
                  </a:schemeClr>
                </a:gs>
                <a:gs pos="100000">
                  <a:schemeClr val="accent4">
                    <a:lumMod val="60000"/>
                    <a:lumOff val="40000"/>
                    <a:shade val="100000"/>
                    <a:satMod val="115000"/>
                  </a:schemeClr>
                </a:gs>
              </a:gsLst>
              <a:lin ang="18900000" scaled="1"/>
              <a:tileRect/>
            </a:gradFill>
            <a:ln w="19050"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>
              <a:defPPr>
                <a:defRPr lang="cs-CZ"/>
              </a:defPPr>
            </a:lstStyle>
            <a:p>
              <a:pPr algn="ctr"/>
              <a:endParaRPr lang="cs-CZ" dirty="0"/>
            </a:p>
            <a:p>
              <a:pPr algn="ctr"/>
              <a:r>
                <a:rPr lang="cs-CZ" dirty="0"/>
                <a:t>kapalina</a:t>
              </a:r>
            </a:p>
            <a:p>
              <a:pPr algn="ctr"/>
              <a:r>
                <a:rPr lang="cs-CZ" dirty="0"/>
                <a:t>  (voda)</a:t>
              </a:r>
            </a:p>
            <a:p>
              <a:pPr algn="ctr"/>
              <a:endParaRPr lang="cs-CZ" dirty="0"/>
            </a:p>
          </p:txBody>
        </p:sp>
        <p:sp>
          <p:nvSpPr>
            <p:cNvPr id="3" name="TextovéPole 2"/>
            <p:cNvSpPr txBox="1"/>
            <p:nvPr/>
          </p:nvSpPr>
          <p:spPr>
            <a:xfrm>
              <a:off x="1763688" y="2204864"/>
              <a:ext cx="1872208" cy="338554"/>
            </a:xfrm>
            <a:prstGeom prst="rect">
              <a:avLst/>
            </a:prstGeom>
            <a:solidFill>
              <a:schemeClr val="accent4">
                <a:lumMod val="40000"/>
                <a:lumOff val="60000"/>
              </a:schemeClr>
            </a:solidFill>
            <a:ln w="28575"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sz="1600" dirty="0" smtClean="0"/>
                <a:t>  Rozptylující  látka</a:t>
              </a:r>
              <a:endParaRPr lang="cs-CZ" sz="1600" dirty="0"/>
            </a:p>
          </p:txBody>
        </p:sp>
        <p:sp>
          <p:nvSpPr>
            <p:cNvPr id="4" name="TextovéPole 3"/>
            <p:cNvSpPr txBox="1"/>
            <p:nvPr/>
          </p:nvSpPr>
          <p:spPr>
            <a:xfrm>
              <a:off x="3635896" y="2204864"/>
              <a:ext cx="1944216" cy="369332"/>
            </a:xfrm>
            <a:prstGeom prst="rect">
              <a:avLst/>
            </a:prstGeom>
            <a:solidFill>
              <a:schemeClr val="accent4">
                <a:lumMod val="40000"/>
                <a:lumOff val="60000"/>
              </a:schemeClr>
            </a:solidFill>
            <a:ln w="28575"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>
              <a:defPPr>
                <a:defRPr lang="cs-CZ"/>
              </a:defPPr>
            </a:lstStyle>
            <a:p>
              <a:r>
                <a:rPr lang="cs-CZ" dirty="0"/>
                <a:t>  Rozptýlená   látka</a:t>
              </a:r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3635896" y="3284984"/>
              <a:ext cx="1944216" cy="369332"/>
            </a:xfrm>
            <a:prstGeom prst="rect">
              <a:avLst/>
            </a:prstGeom>
            <a:gradFill flip="none" rotWithShape="1">
              <a:gsLst>
                <a:gs pos="0">
                  <a:schemeClr val="bg2">
                    <a:shade val="30000"/>
                    <a:satMod val="115000"/>
                  </a:schemeClr>
                </a:gs>
                <a:gs pos="50000">
                  <a:schemeClr val="bg2">
                    <a:shade val="67500"/>
                    <a:satMod val="115000"/>
                  </a:schemeClr>
                </a:gs>
                <a:gs pos="100000">
                  <a:schemeClr val="bg2">
                    <a:shade val="100000"/>
                    <a:satMod val="115000"/>
                  </a:schemeClr>
                </a:gs>
              </a:gsLst>
              <a:lin ang="18900000" scaled="1"/>
              <a:tileRect/>
            </a:gradFill>
            <a:ln w="19050"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>
              <a:defPPr>
                <a:defRPr lang="cs-CZ"/>
              </a:defPPr>
            </a:lstStyle>
            <a:p>
              <a:r>
                <a:rPr lang="cs-CZ" dirty="0"/>
                <a:t>     plynná látka</a:t>
              </a:r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3635896" y="2564904"/>
              <a:ext cx="1944216" cy="369332"/>
            </a:xfrm>
            <a:prstGeom prst="rect">
              <a:avLst/>
            </a:prstGeom>
            <a:gradFill flip="none" rotWithShape="1">
              <a:gsLst>
                <a:gs pos="0">
                  <a:schemeClr val="accent4">
                    <a:lumMod val="60000"/>
                    <a:lumOff val="40000"/>
                    <a:shade val="30000"/>
                    <a:satMod val="115000"/>
                  </a:schemeClr>
                </a:gs>
                <a:gs pos="50000">
                  <a:schemeClr val="accent4">
                    <a:lumMod val="60000"/>
                    <a:lumOff val="40000"/>
                    <a:shade val="67500"/>
                    <a:satMod val="115000"/>
                  </a:schemeClr>
                </a:gs>
                <a:gs pos="100000">
                  <a:schemeClr val="accent4">
                    <a:lumMod val="60000"/>
                    <a:lumOff val="40000"/>
                    <a:shade val="100000"/>
                    <a:satMod val="115000"/>
                  </a:schemeClr>
                </a:gs>
              </a:gsLst>
              <a:lin ang="18900000" scaled="1"/>
              <a:tileRect/>
            </a:gradFill>
            <a:ln w="19050"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>
              <a:defPPr>
                <a:defRPr lang="cs-CZ"/>
              </a:defPPr>
            </a:lstStyle>
            <a:p>
              <a:r>
                <a:rPr lang="cs-CZ" dirty="0"/>
                <a:t>    kapalná  látka</a:t>
              </a:r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3635896" y="2924944"/>
              <a:ext cx="1944216" cy="369332"/>
            </a:xfrm>
            <a:prstGeom prst="rect">
              <a:avLst/>
            </a:prstGeom>
            <a:gradFill flip="none" rotWithShape="1">
              <a:gsLst>
                <a:gs pos="0">
                  <a:schemeClr val="accent4">
                    <a:lumMod val="75000"/>
                    <a:shade val="30000"/>
                    <a:satMod val="115000"/>
                  </a:schemeClr>
                </a:gs>
                <a:gs pos="50000">
                  <a:schemeClr val="accent4">
                    <a:lumMod val="75000"/>
                    <a:shade val="67500"/>
                    <a:satMod val="115000"/>
                  </a:schemeClr>
                </a:gs>
                <a:gs pos="100000">
                  <a:schemeClr val="accent4">
                    <a:lumMod val="75000"/>
                    <a:shade val="100000"/>
                    <a:satMod val="115000"/>
                  </a:schemeClr>
                </a:gs>
              </a:gsLst>
              <a:lin ang="18900000" scaled="1"/>
              <a:tileRect/>
            </a:gradFill>
            <a:ln w="19050"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>
              <a:defPPr>
                <a:defRPr lang="cs-CZ"/>
              </a:defPPr>
              <a:lvl1pPr algn="ctr"/>
            </a:lstStyle>
            <a:p>
              <a:r>
                <a:rPr lang="cs-CZ" dirty="0"/>
                <a:t>pevná látka</a:t>
              </a:r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1763688" y="3645023"/>
              <a:ext cx="1872208" cy="720000"/>
            </a:xfrm>
            <a:prstGeom prst="rect">
              <a:avLst/>
            </a:prstGeom>
            <a:gradFill flip="none" rotWithShape="1">
              <a:gsLst>
                <a:gs pos="0">
                  <a:schemeClr val="bg2">
                    <a:shade val="30000"/>
                    <a:satMod val="115000"/>
                  </a:schemeClr>
                </a:gs>
                <a:gs pos="50000">
                  <a:schemeClr val="bg2">
                    <a:shade val="67500"/>
                    <a:satMod val="115000"/>
                  </a:schemeClr>
                </a:gs>
                <a:gs pos="100000">
                  <a:schemeClr val="bg2">
                    <a:shade val="100000"/>
                    <a:satMod val="115000"/>
                  </a:schemeClr>
                </a:gs>
              </a:gsLst>
              <a:lin ang="18900000" scaled="1"/>
              <a:tileRect/>
            </a:gradFill>
            <a:ln w="19050"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marL="144000"/>
              <a:r>
                <a:rPr lang="cs-CZ" sz="1600" dirty="0" smtClean="0"/>
                <a:t>         plyn</a:t>
              </a:r>
            </a:p>
            <a:p>
              <a:pPr marL="144000"/>
              <a:r>
                <a:rPr lang="cs-CZ" sz="1600" dirty="0" smtClean="0"/>
                <a:t>      ( vzduch)</a:t>
              </a:r>
            </a:p>
            <a:p>
              <a:pPr marL="144000"/>
              <a:endParaRPr lang="cs-CZ" sz="1600" dirty="0" smtClean="0"/>
            </a:p>
          </p:txBody>
        </p:sp>
        <p:sp>
          <p:nvSpPr>
            <p:cNvPr id="11" name="TextovéPole 10"/>
            <p:cNvSpPr txBox="1"/>
            <p:nvPr/>
          </p:nvSpPr>
          <p:spPr>
            <a:xfrm>
              <a:off x="3635896" y="3645024"/>
              <a:ext cx="1944216" cy="369332"/>
            </a:xfrm>
            <a:prstGeom prst="rect">
              <a:avLst/>
            </a:prstGeom>
            <a:gradFill flip="none" rotWithShape="1">
              <a:gsLst>
                <a:gs pos="0">
                  <a:schemeClr val="accent4">
                    <a:lumMod val="60000"/>
                    <a:lumOff val="40000"/>
                    <a:shade val="30000"/>
                    <a:satMod val="115000"/>
                  </a:schemeClr>
                </a:gs>
                <a:gs pos="50000">
                  <a:schemeClr val="accent4">
                    <a:lumMod val="60000"/>
                    <a:lumOff val="40000"/>
                    <a:shade val="67500"/>
                    <a:satMod val="115000"/>
                  </a:schemeClr>
                </a:gs>
                <a:gs pos="100000">
                  <a:schemeClr val="accent4">
                    <a:lumMod val="60000"/>
                    <a:lumOff val="40000"/>
                    <a:shade val="100000"/>
                    <a:satMod val="115000"/>
                  </a:schemeClr>
                </a:gs>
              </a:gsLst>
              <a:lin ang="18900000" scaled="1"/>
              <a:tileRect/>
            </a:gradFill>
            <a:ln w="19050"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>
              <a:defPPr>
                <a:defRPr lang="cs-CZ"/>
              </a:defPPr>
              <a:lvl1pPr algn="ctr"/>
            </a:lstStyle>
            <a:p>
              <a:r>
                <a:rPr lang="cs-CZ" dirty="0"/>
                <a:t>    kapalná  látka</a:t>
              </a:r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3635896" y="4005064"/>
              <a:ext cx="1944216" cy="369332"/>
            </a:xfrm>
            <a:prstGeom prst="rect">
              <a:avLst/>
            </a:prstGeom>
            <a:gradFill flip="none" rotWithShape="1">
              <a:gsLst>
                <a:gs pos="0">
                  <a:schemeClr val="accent4">
                    <a:lumMod val="75000"/>
                    <a:shade val="30000"/>
                    <a:satMod val="115000"/>
                  </a:schemeClr>
                </a:gs>
                <a:gs pos="50000">
                  <a:schemeClr val="accent4">
                    <a:lumMod val="75000"/>
                    <a:shade val="67500"/>
                    <a:satMod val="115000"/>
                  </a:schemeClr>
                </a:gs>
                <a:gs pos="100000">
                  <a:schemeClr val="accent4">
                    <a:lumMod val="75000"/>
                    <a:shade val="100000"/>
                    <a:satMod val="115000"/>
                  </a:schemeClr>
                </a:gs>
              </a:gsLst>
              <a:lin ang="18900000" scaled="1"/>
              <a:tileRect/>
            </a:gradFill>
            <a:ln w="19050"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>
              <a:defPPr>
                <a:defRPr lang="cs-CZ"/>
              </a:defPPr>
              <a:lvl1pPr algn="ctr"/>
            </a:lstStyle>
            <a:p>
              <a:r>
                <a:rPr lang="cs-CZ" dirty="0"/>
                <a:t>pevná látka</a:t>
              </a:r>
            </a:p>
          </p:txBody>
        </p:sp>
        <p:sp>
          <p:nvSpPr>
            <p:cNvPr id="15" name="TextovéPole 14"/>
            <p:cNvSpPr txBox="1"/>
            <p:nvPr/>
          </p:nvSpPr>
          <p:spPr>
            <a:xfrm>
              <a:off x="5580112" y="2204864"/>
              <a:ext cx="1944216" cy="369332"/>
            </a:xfrm>
            <a:prstGeom prst="rect">
              <a:avLst/>
            </a:prstGeom>
            <a:solidFill>
              <a:schemeClr val="accent4">
                <a:lumMod val="40000"/>
                <a:lumOff val="60000"/>
              </a:schemeClr>
            </a:solidFill>
            <a:ln w="28575"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>
              <a:defPPr>
                <a:defRPr lang="cs-CZ"/>
              </a:defPPr>
            </a:lstStyle>
            <a:p>
              <a:r>
                <a:rPr lang="cs-CZ" dirty="0"/>
                <a:t>  </a:t>
              </a:r>
              <a:r>
                <a:rPr lang="cs-CZ" dirty="0" smtClean="0"/>
                <a:t>Různorodá směs</a:t>
              </a:r>
              <a:endParaRPr lang="cs-CZ" dirty="0"/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5580112" y="3284984"/>
              <a:ext cx="1944216" cy="369332"/>
            </a:xfrm>
            <a:prstGeom prst="rect">
              <a:avLst/>
            </a:prstGeom>
            <a:gradFill flip="none" rotWithShape="1">
              <a:gsLst>
                <a:gs pos="0">
                  <a:schemeClr val="bg2">
                    <a:shade val="30000"/>
                    <a:satMod val="115000"/>
                  </a:schemeClr>
                </a:gs>
                <a:gs pos="50000">
                  <a:schemeClr val="bg2">
                    <a:shade val="67500"/>
                    <a:satMod val="115000"/>
                  </a:schemeClr>
                </a:gs>
                <a:gs pos="100000">
                  <a:schemeClr val="bg2">
                    <a:shade val="100000"/>
                    <a:satMod val="115000"/>
                  </a:schemeClr>
                </a:gs>
              </a:gsLst>
              <a:lin ang="18900000" scaled="1"/>
              <a:tileRect/>
            </a:gradFill>
            <a:ln w="19050"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>
              <a:defPPr>
                <a:defRPr lang="cs-CZ"/>
              </a:defPPr>
            </a:lstStyle>
            <a:p>
              <a:r>
                <a:rPr lang="cs-CZ" dirty="0"/>
                <a:t>     </a:t>
              </a:r>
              <a:r>
                <a:rPr lang="cs-CZ" dirty="0" smtClean="0"/>
                <a:t>     pěna</a:t>
              </a:r>
              <a:endParaRPr lang="cs-CZ" dirty="0"/>
            </a:p>
          </p:txBody>
        </p:sp>
        <p:sp>
          <p:nvSpPr>
            <p:cNvPr id="17" name="TextovéPole 16"/>
            <p:cNvSpPr txBox="1"/>
            <p:nvPr/>
          </p:nvSpPr>
          <p:spPr>
            <a:xfrm>
              <a:off x="5580112" y="2564904"/>
              <a:ext cx="1944216" cy="369332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 w="19050"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>
              <a:defPPr>
                <a:defRPr lang="cs-CZ"/>
              </a:defPPr>
            </a:lstStyle>
            <a:p>
              <a:r>
                <a:rPr lang="cs-CZ" dirty="0"/>
                <a:t>    </a:t>
              </a:r>
              <a:r>
                <a:rPr lang="cs-CZ" dirty="0" smtClean="0"/>
                <a:t>    </a:t>
              </a:r>
              <a:r>
                <a:rPr lang="cs-CZ" dirty="0"/>
                <a:t>emulze</a:t>
              </a:r>
            </a:p>
          </p:txBody>
        </p:sp>
        <p:sp>
          <p:nvSpPr>
            <p:cNvPr id="18" name="TextovéPole 17"/>
            <p:cNvSpPr txBox="1"/>
            <p:nvPr/>
          </p:nvSpPr>
          <p:spPr>
            <a:xfrm>
              <a:off x="5580112" y="2924944"/>
              <a:ext cx="1944216" cy="369332"/>
            </a:xfrm>
            <a:prstGeom prst="rect">
              <a:avLst/>
            </a:prstGeom>
            <a:gradFill flip="none" rotWithShape="1">
              <a:gsLst>
                <a:gs pos="0">
                  <a:schemeClr val="accent4">
                    <a:lumMod val="75000"/>
                    <a:shade val="30000"/>
                    <a:satMod val="115000"/>
                  </a:schemeClr>
                </a:gs>
                <a:gs pos="50000">
                  <a:schemeClr val="accent4">
                    <a:lumMod val="75000"/>
                    <a:shade val="67500"/>
                    <a:satMod val="115000"/>
                  </a:schemeClr>
                </a:gs>
                <a:gs pos="100000">
                  <a:schemeClr val="accent4">
                    <a:lumMod val="75000"/>
                    <a:shade val="100000"/>
                    <a:satMod val="115000"/>
                  </a:schemeClr>
                </a:gs>
              </a:gsLst>
              <a:lin ang="18900000" scaled="1"/>
              <a:tileRect/>
            </a:gradFill>
            <a:ln w="19050"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>
              <a:defPPr>
                <a:defRPr lang="cs-CZ"/>
              </a:defPPr>
              <a:lvl1pPr algn="ctr"/>
            </a:lstStyle>
            <a:p>
              <a:r>
                <a:rPr lang="cs-CZ" dirty="0"/>
                <a:t>suspenze</a:t>
              </a:r>
            </a:p>
          </p:txBody>
        </p:sp>
        <p:sp>
          <p:nvSpPr>
            <p:cNvPr id="20" name="TextovéPole 19"/>
            <p:cNvSpPr txBox="1"/>
            <p:nvPr/>
          </p:nvSpPr>
          <p:spPr>
            <a:xfrm>
              <a:off x="5580112" y="3645024"/>
              <a:ext cx="1944216" cy="369332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 w="19050"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>
              <a:defPPr>
                <a:defRPr lang="cs-CZ"/>
              </a:defPPr>
            </a:lstStyle>
            <a:p>
              <a:r>
                <a:rPr lang="cs-CZ" dirty="0"/>
                <a:t>   </a:t>
              </a:r>
              <a:r>
                <a:rPr lang="cs-CZ" dirty="0" smtClean="0"/>
                <a:t>        mlha</a:t>
              </a:r>
              <a:endParaRPr lang="cs-CZ" dirty="0"/>
            </a:p>
          </p:txBody>
        </p:sp>
        <p:sp>
          <p:nvSpPr>
            <p:cNvPr id="21" name="TextovéPole 20"/>
            <p:cNvSpPr txBox="1"/>
            <p:nvPr/>
          </p:nvSpPr>
          <p:spPr>
            <a:xfrm>
              <a:off x="5580112" y="4005064"/>
              <a:ext cx="1944216" cy="369332"/>
            </a:xfrm>
            <a:prstGeom prst="rect">
              <a:avLst/>
            </a:prstGeom>
            <a:gradFill flip="none" rotWithShape="1">
              <a:gsLst>
                <a:gs pos="0">
                  <a:schemeClr val="accent4">
                    <a:lumMod val="75000"/>
                    <a:shade val="30000"/>
                    <a:satMod val="115000"/>
                  </a:schemeClr>
                </a:gs>
                <a:gs pos="50000">
                  <a:schemeClr val="accent4">
                    <a:lumMod val="75000"/>
                    <a:shade val="67500"/>
                    <a:satMod val="115000"/>
                  </a:schemeClr>
                </a:gs>
                <a:gs pos="100000">
                  <a:schemeClr val="accent4">
                    <a:lumMod val="75000"/>
                    <a:shade val="100000"/>
                    <a:satMod val="115000"/>
                  </a:schemeClr>
                </a:gs>
              </a:gsLst>
              <a:lin ang="18900000" scaled="1"/>
              <a:tileRect/>
            </a:gradFill>
            <a:ln w="19050"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>
              <a:defPPr>
                <a:defRPr lang="cs-CZ"/>
              </a:defPPr>
              <a:lvl1pPr algn="ctr"/>
            </a:lstStyle>
            <a:p>
              <a:r>
                <a:rPr lang="cs-CZ" dirty="0"/>
                <a:t>dým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xmlns="" val="39605426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 1"/>
          <p:cNvSpPr/>
          <p:nvPr/>
        </p:nvSpPr>
        <p:spPr>
          <a:xfrm>
            <a:off x="4396919" y="5301208"/>
            <a:ext cx="1155898" cy="288032"/>
          </a:xfrm>
          <a:custGeom>
            <a:avLst/>
            <a:gdLst>
              <a:gd name="connsiteX0" fmla="*/ 0 w 1224136"/>
              <a:gd name="connsiteY0" fmla="*/ 144016 h 288032"/>
              <a:gd name="connsiteX1" fmla="*/ 612068 w 1224136"/>
              <a:gd name="connsiteY1" fmla="*/ 0 h 288032"/>
              <a:gd name="connsiteX2" fmla="*/ 1224136 w 1224136"/>
              <a:gd name="connsiteY2" fmla="*/ 144016 h 288032"/>
              <a:gd name="connsiteX3" fmla="*/ 612068 w 1224136"/>
              <a:gd name="connsiteY3" fmla="*/ 288032 h 288032"/>
              <a:gd name="connsiteX4" fmla="*/ 0 w 1224136"/>
              <a:gd name="connsiteY4" fmla="*/ 144016 h 288032"/>
              <a:gd name="connsiteX0" fmla="*/ 0 w 1183193"/>
              <a:gd name="connsiteY0" fmla="*/ 144016 h 288032"/>
              <a:gd name="connsiteX1" fmla="*/ 571125 w 1183193"/>
              <a:gd name="connsiteY1" fmla="*/ 0 h 288032"/>
              <a:gd name="connsiteX2" fmla="*/ 1183193 w 1183193"/>
              <a:gd name="connsiteY2" fmla="*/ 144016 h 288032"/>
              <a:gd name="connsiteX3" fmla="*/ 571125 w 1183193"/>
              <a:gd name="connsiteY3" fmla="*/ 288032 h 288032"/>
              <a:gd name="connsiteX4" fmla="*/ 0 w 1183193"/>
              <a:gd name="connsiteY4" fmla="*/ 144016 h 288032"/>
              <a:gd name="connsiteX0" fmla="*/ 0 w 1155898"/>
              <a:gd name="connsiteY0" fmla="*/ 144016 h 288032"/>
              <a:gd name="connsiteX1" fmla="*/ 571125 w 1155898"/>
              <a:gd name="connsiteY1" fmla="*/ 0 h 288032"/>
              <a:gd name="connsiteX2" fmla="*/ 1155898 w 1155898"/>
              <a:gd name="connsiteY2" fmla="*/ 144016 h 288032"/>
              <a:gd name="connsiteX3" fmla="*/ 571125 w 1155898"/>
              <a:gd name="connsiteY3" fmla="*/ 288032 h 288032"/>
              <a:gd name="connsiteX4" fmla="*/ 0 w 1155898"/>
              <a:gd name="connsiteY4" fmla="*/ 144016 h 2880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898" h="288032">
                <a:moveTo>
                  <a:pt x="0" y="144016"/>
                </a:moveTo>
                <a:cubicBezTo>
                  <a:pt x="0" y="64478"/>
                  <a:pt x="378475" y="0"/>
                  <a:pt x="571125" y="0"/>
                </a:cubicBezTo>
                <a:cubicBezTo>
                  <a:pt x="763775" y="0"/>
                  <a:pt x="1155898" y="64478"/>
                  <a:pt x="1155898" y="144016"/>
                </a:cubicBezTo>
                <a:cubicBezTo>
                  <a:pt x="1155898" y="223554"/>
                  <a:pt x="763775" y="288032"/>
                  <a:pt x="571125" y="288032"/>
                </a:cubicBezTo>
                <a:cubicBezTo>
                  <a:pt x="378475" y="288032"/>
                  <a:pt x="0" y="223554"/>
                  <a:pt x="0" y="1440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6200000" scaled="1"/>
            <a:tileRect/>
          </a:gradFill>
          <a:ln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Plechovka 16"/>
          <p:cNvSpPr/>
          <p:nvPr/>
        </p:nvSpPr>
        <p:spPr>
          <a:xfrm>
            <a:off x="4355976" y="4653136"/>
            <a:ext cx="1227800" cy="1622683"/>
          </a:xfrm>
          <a:prstGeom prst="can">
            <a:avLst>
              <a:gd name="adj" fmla="val 34309"/>
            </a:avLst>
          </a:prstGeom>
          <a:noFill/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Rovnoramenný trojúhelník 5"/>
          <p:cNvSpPr/>
          <p:nvPr/>
        </p:nvSpPr>
        <p:spPr>
          <a:xfrm>
            <a:off x="4572000" y="3501008"/>
            <a:ext cx="216024" cy="1944216"/>
          </a:xfrm>
          <a:prstGeom prst="triangle">
            <a:avLst/>
          </a:prstGeom>
          <a:blipFill>
            <a:blip r:embed="rId2" cstate="print"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Nadpis 1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 smtClean="0">
                <a:ln w="11430"/>
                <a:solidFill>
                  <a:schemeClr val="accent2">
                    <a:lumMod val="50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Stejnorodé směsi</a:t>
            </a:r>
            <a:endParaRPr lang="cs-CZ" b="1" dirty="0">
              <a:ln w="11430"/>
              <a:solidFill>
                <a:schemeClr val="accent2">
                  <a:lumMod val="50000"/>
                </a:schemeClr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115616" y="1556792"/>
            <a:ext cx="64087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- roztok,  směs rozpouštědla a rozpouštěné látky </a:t>
            </a:r>
            <a:endParaRPr lang="cs-CZ" sz="2400" dirty="0"/>
          </a:p>
        </p:txBody>
      </p:sp>
      <p:sp>
        <p:nvSpPr>
          <p:cNvPr id="16" name="Ovál 15"/>
          <p:cNvSpPr/>
          <p:nvPr/>
        </p:nvSpPr>
        <p:spPr>
          <a:xfrm>
            <a:off x="2432363" y="3426839"/>
            <a:ext cx="2269035" cy="163139"/>
          </a:xfrm>
          <a:custGeom>
            <a:avLst/>
            <a:gdLst>
              <a:gd name="connsiteX0" fmla="*/ 0 w 2304256"/>
              <a:gd name="connsiteY0" fmla="*/ 72008 h 144016"/>
              <a:gd name="connsiteX1" fmla="*/ 1152128 w 2304256"/>
              <a:gd name="connsiteY1" fmla="*/ 0 h 144016"/>
              <a:gd name="connsiteX2" fmla="*/ 2304256 w 2304256"/>
              <a:gd name="connsiteY2" fmla="*/ 72008 h 144016"/>
              <a:gd name="connsiteX3" fmla="*/ 1152128 w 2304256"/>
              <a:gd name="connsiteY3" fmla="*/ 144016 h 144016"/>
              <a:gd name="connsiteX4" fmla="*/ 0 w 2304256"/>
              <a:gd name="connsiteY4" fmla="*/ 72008 h 144016"/>
              <a:gd name="connsiteX0" fmla="*/ 0 w 2345944"/>
              <a:gd name="connsiteY0" fmla="*/ 72008 h 163095"/>
              <a:gd name="connsiteX1" fmla="*/ 1152128 w 2345944"/>
              <a:gd name="connsiteY1" fmla="*/ 0 h 163095"/>
              <a:gd name="connsiteX2" fmla="*/ 2304256 w 2345944"/>
              <a:gd name="connsiteY2" fmla="*/ 72008 h 163095"/>
              <a:gd name="connsiteX3" fmla="*/ 1943037 w 2345944"/>
              <a:gd name="connsiteY3" fmla="*/ 158134 h 163095"/>
              <a:gd name="connsiteX4" fmla="*/ 1152128 w 2345944"/>
              <a:gd name="connsiteY4" fmla="*/ 144016 h 163095"/>
              <a:gd name="connsiteX5" fmla="*/ 0 w 2345944"/>
              <a:gd name="connsiteY5" fmla="*/ 72008 h 163095"/>
              <a:gd name="connsiteX0" fmla="*/ 0 w 2269035"/>
              <a:gd name="connsiteY0" fmla="*/ 72052 h 163139"/>
              <a:gd name="connsiteX1" fmla="*/ 1152128 w 2269035"/>
              <a:gd name="connsiteY1" fmla="*/ 44 h 163139"/>
              <a:gd name="connsiteX2" fmla="*/ 2217992 w 2269035"/>
              <a:gd name="connsiteY2" fmla="*/ 80678 h 163139"/>
              <a:gd name="connsiteX3" fmla="*/ 1943037 w 2269035"/>
              <a:gd name="connsiteY3" fmla="*/ 158178 h 163139"/>
              <a:gd name="connsiteX4" fmla="*/ 1152128 w 2269035"/>
              <a:gd name="connsiteY4" fmla="*/ 144060 h 163139"/>
              <a:gd name="connsiteX5" fmla="*/ 0 w 2269035"/>
              <a:gd name="connsiteY5" fmla="*/ 72052 h 1631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269035" h="163139">
                <a:moveTo>
                  <a:pt x="0" y="72052"/>
                </a:moveTo>
                <a:cubicBezTo>
                  <a:pt x="0" y="32283"/>
                  <a:pt x="782463" y="-1394"/>
                  <a:pt x="1152128" y="44"/>
                </a:cubicBezTo>
                <a:cubicBezTo>
                  <a:pt x="1521793" y="1482"/>
                  <a:pt x="2060295" y="61511"/>
                  <a:pt x="2217992" y="80678"/>
                </a:cubicBezTo>
                <a:cubicBezTo>
                  <a:pt x="2375689" y="99845"/>
                  <a:pt x="2135058" y="146177"/>
                  <a:pt x="1943037" y="158178"/>
                </a:cubicBezTo>
                <a:cubicBezTo>
                  <a:pt x="1751016" y="170179"/>
                  <a:pt x="1475967" y="158414"/>
                  <a:pt x="1152128" y="144060"/>
                </a:cubicBezTo>
                <a:cubicBezTo>
                  <a:pt x="828289" y="129706"/>
                  <a:pt x="0" y="111821"/>
                  <a:pt x="0" y="72052"/>
                </a:cubicBezTo>
                <a:close/>
              </a:path>
            </a:pathLst>
          </a:custGeom>
          <a:blipFill>
            <a:blip r:embed="rId2" cstate="print"/>
            <a:tile tx="0" ty="0" sx="100000" sy="100000" flip="none" algn="tl"/>
          </a:blipFill>
          <a:ln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Pravoúhlý trojúhelník 17"/>
          <p:cNvSpPr/>
          <p:nvPr/>
        </p:nvSpPr>
        <p:spPr>
          <a:xfrm rot="20475299">
            <a:off x="2489436" y="3098096"/>
            <a:ext cx="2111238" cy="831892"/>
          </a:xfrm>
          <a:custGeom>
            <a:avLst/>
            <a:gdLst>
              <a:gd name="connsiteX0" fmla="*/ 0 w 2192926"/>
              <a:gd name="connsiteY0" fmla="*/ 859613 h 859613"/>
              <a:gd name="connsiteX1" fmla="*/ 0 w 2192926"/>
              <a:gd name="connsiteY1" fmla="*/ 0 h 859613"/>
              <a:gd name="connsiteX2" fmla="*/ 2192926 w 2192926"/>
              <a:gd name="connsiteY2" fmla="*/ 859613 h 859613"/>
              <a:gd name="connsiteX3" fmla="*/ 0 w 2192926"/>
              <a:gd name="connsiteY3" fmla="*/ 859613 h 859613"/>
              <a:gd name="connsiteX0" fmla="*/ 128225 w 2192926"/>
              <a:gd name="connsiteY0" fmla="*/ 857579 h 859613"/>
              <a:gd name="connsiteX1" fmla="*/ 0 w 2192926"/>
              <a:gd name="connsiteY1" fmla="*/ 0 h 859613"/>
              <a:gd name="connsiteX2" fmla="*/ 2192926 w 2192926"/>
              <a:gd name="connsiteY2" fmla="*/ 859613 h 859613"/>
              <a:gd name="connsiteX3" fmla="*/ 128225 w 2192926"/>
              <a:gd name="connsiteY3" fmla="*/ 857579 h 859613"/>
              <a:gd name="connsiteX0" fmla="*/ 95550 w 2160251"/>
              <a:gd name="connsiteY0" fmla="*/ 846491 h 848525"/>
              <a:gd name="connsiteX1" fmla="*/ 0 w 2160251"/>
              <a:gd name="connsiteY1" fmla="*/ 0 h 848525"/>
              <a:gd name="connsiteX2" fmla="*/ 2160251 w 2160251"/>
              <a:gd name="connsiteY2" fmla="*/ 848525 h 848525"/>
              <a:gd name="connsiteX3" fmla="*/ 95550 w 2160251"/>
              <a:gd name="connsiteY3" fmla="*/ 846491 h 848525"/>
              <a:gd name="connsiteX0" fmla="*/ 133770 w 2160251"/>
              <a:gd name="connsiteY0" fmla="*/ 841241 h 848525"/>
              <a:gd name="connsiteX1" fmla="*/ 0 w 2160251"/>
              <a:gd name="connsiteY1" fmla="*/ 0 h 848525"/>
              <a:gd name="connsiteX2" fmla="*/ 2160251 w 2160251"/>
              <a:gd name="connsiteY2" fmla="*/ 848525 h 848525"/>
              <a:gd name="connsiteX3" fmla="*/ 133770 w 2160251"/>
              <a:gd name="connsiteY3" fmla="*/ 841241 h 848525"/>
              <a:gd name="connsiteX0" fmla="*/ 84757 w 2111238"/>
              <a:gd name="connsiteY0" fmla="*/ 824608 h 831892"/>
              <a:gd name="connsiteX1" fmla="*/ 0 w 2111238"/>
              <a:gd name="connsiteY1" fmla="*/ 0 h 831892"/>
              <a:gd name="connsiteX2" fmla="*/ 2111238 w 2111238"/>
              <a:gd name="connsiteY2" fmla="*/ 831892 h 831892"/>
              <a:gd name="connsiteX3" fmla="*/ 84757 w 2111238"/>
              <a:gd name="connsiteY3" fmla="*/ 824608 h 831892"/>
              <a:gd name="connsiteX0" fmla="*/ 84757 w 2111238"/>
              <a:gd name="connsiteY0" fmla="*/ 824608 h 831892"/>
              <a:gd name="connsiteX1" fmla="*/ 0 w 2111238"/>
              <a:gd name="connsiteY1" fmla="*/ 0 h 831892"/>
              <a:gd name="connsiteX2" fmla="*/ 2111238 w 2111238"/>
              <a:gd name="connsiteY2" fmla="*/ 831892 h 831892"/>
              <a:gd name="connsiteX3" fmla="*/ 84757 w 2111238"/>
              <a:gd name="connsiteY3" fmla="*/ 824608 h 8318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111238" h="831892">
                <a:moveTo>
                  <a:pt x="84757" y="824608"/>
                </a:moveTo>
                <a:cubicBezTo>
                  <a:pt x="56505" y="549739"/>
                  <a:pt x="826" y="302001"/>
                  <a:pt x="0" y="0"/>
                </a:cubicBezTo>
                <a:lnTo>
                  <a:pt x="2111238" y="831892"/>
                </a:lnTo>
                <a:lnTo>
                  <a:pt x="84757" y="824608"/>
                </a:lnTo>
                <a:close/>
              </a:path>
            </a:pathLst>
          </a:custGeom>
          <a:blipFill>
            <a:blip r:embed="rId2" cstate="print"/>
            <a:tile tx="0" ty="0" sx="100000" sy="100000" flip="none" algn="tl"/>
          </a:blipFill>
          <a:ln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Plechovka 14"/>
          <p:cNvSpPr/>
          <p:nvPr/>
        </p:nvSpPr>
        <p:spPr>
          <a:xfrm rot="4224923">
            <a:off x="2831563" y="2092232"/>
            <a:ext cx="1368152" cy="2271403"/>
          </a:xfrm>
          <a:prstGeom prst="can">
            <a:avLst/>
          </a:prstGeom>
          <a:noFill/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TextovéPole 21"/>
          <p:cNvSpPr txBox="1"/>
          <p:nvPr/>
        </p:nvSpPr>
        <p:spPr>
          <a:xfrm>
            <a:off x="4572000" y="5661248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voda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2699792" y="3645024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sůl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7236296" y="1556792"/>
            <a:ext cx="16561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= </a:t>
            </a:r>
            <a:r>
              <a:rPr lang="cs-CZ" sz="2800" dirty="0" smtClean="0">
                <a:solidFill>
                  <a:srgbClr val="C00000"/>
                </a:solidFill>
              </a:rPr>
              <a:t>roztok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396919" y="5517222"/>
            <a:ext cx="1165681" cy="724158"/>
          </a:xfrm>
          <a:custGeom>
            <a:avLst/>
            <a:gdLst>
              <a:gd name="connsiteX0" fmla="*/ 0 w 1224136"/>
              <a:gd name="connsiteY0" fmla="*/ 0 h 720080"/>
              <a:gd name="connsiteX1" fmla="*/ 1224136 w 1224136"/>
              <a:gd name="connsiteY1" fmla="*/ 0 h 720080"/>
              <a:gd name="connsiteX2" fmla="*/ 1224136 w 1224136"/>
              <a:gd name="connsiteY2" fmla="*/ 720080 h 720080"/>
              <a:gd name="connsiteX3" fmla="*/ 0 w 1224136"/>
              <a:gd name="connsiteY3" fmla="*/ 720080 h 720080"/>
              <a:gd name="connsiteX4" fmla="*/ 0 w 1224136"/>
              <a:gd name="connsiteY4" fmla="*/ 0 h 720080"/>
              <a:gd name="connsiteX0" fmla="*/ 0 w 1224136"/>
              <a:gd name="connsiteY0" fmla="*/ 0 h 720080"/>
              <a:gd name="connsiteX1" fmla="*/ 1224136 w 1224136"/>
              <a:gd name="connsiteY1" fmla="*/ 0 h 720080"/>
              <a:gd name="connsiteX2" fmla="*/ 1224136 w 1224136"/>
              <a:gd name="connsiteY2" fmla="*/ 720080 h 720080"/>
              <a:gd name="connsiteX3" fmla="*/ 40943 w 1224136"/>
              <a:gd name="connsiteY3" fmla="*/ 679137 h 720080"/>
              <a:gd name="connsiteX4" fmla="*/ 0 w 1224136"/>
              <a:gd name="connsiteY4" fmla="*/ 0 h 720080"/>
              <a:gd name="connsiteX0" fmla="*/ 0 w 1224136"/>
              <a:gd name="connsiteY0" fmla="*/ 0 h 679137"/>
              <a:gd name="connsiteX1" fmla="*/ 1224136 w 1224136"/>
              <a:gd name="connsiteY1" fmla="*/ 0 h 679137"/>
              <a:gd name="connsiteX2" fmla="*/ 1142249 w 1224136"/>
              <a:gd name="connsiteY2" fmla="*/ 665489 h 679137"/>
              <a:gd name="connsiteX3" fmla="*/ 40943 w 1224136"/>
              <a:gd name="connsiteY3" fmla="*/ 679137 h 679137"/>
              <a:gd name="connsiteX4" fmla="*/ 0 w 1224136"/>
              <a:gd name="connsiteY4" fmla="*/ 0 h 679137"/>
              <a:gd name="connsiteX0" fmla="*/ 0 w 1224136"/>
              <a:gd name="connsiteY0" fmla="*/ 0 h 760739"/>
              <a:gd name="connsiteX1" fmla="*/ 1224136 w 1224136"/>
              <a:gd name="connsiteY1" fmla="*/ 0 h 760739"/>
              <a:gd name="connsiteX2" fmla="*/ 1142249 w 1224136"/>
              <a:gd name="connsiteY2" fmla="*/ 665489 h 760739"/>
              <a:gd name="connsiteX3" fmla="*/ 652752 w 1224136"/>
              <a:gd name="connsiteY3" fmla="*/ 760739 h 760739"/>
              <a:gd name="connsiteX4" fmla="*/ 40943 w 1224136"/>
              <a:gd name="connsiteY4" fmla="*/ 679137 h 760739"/>
              <a:gd name="connsiteX5" fmla="*/ 0 w 1224136"/>
              <a:gd name="connsiteY5" fmla="*/ 0 h 760739"/>
              <a:gd name="connsiteX0" fmla="*/ 0 w 1224136"/>
              <a:gd name="connsiteY0" fmla="*/ 0 h 760739"/>
              <a:gd name="connsiteX1" fmla="*/ 1224136 w 1224136"/>
              <a:gd name="connsiteY1" fmla="*/ 0 h 760739"/>
              <a:gd name="connsiteX2" fmla="*/ 1183192 w 1224136"/>
              <a:gd name="connsiteY2" fmla="*/ 665489 h 760739"/>
              <a:gd name="connsiteX3" fmla="*/ 652752 w 1224136"/>
              <a:gd name="connsiteY3" fmla="*/ 760739 h 760739"/>
              <a:gd name="connsiteX4" fmla="*/ 40943 w 1224136"/>
              <a:gd name="connsiteY4" fmla="*/ 679137 h 760739"/>
              <a:gd name="connsiteX5" fmla="*/ 0 w 1224136"/>
              <a:gd name="connsiteY5" fmla="*/ 0 h 760739"/>
              <a:gd name="connsiteX0" fmla="*/ 0 w 1224136"/>
              <a:gd name="connsiteY0" fmla="*/ 6 h 760745"/>
              <a:gd name="connsiteX1" fmla="*/ 639105 w 1224136"/>
              <a:gd name="connsiteY1" fmla="*/ 146596 h 760745"/>
              <a:gd name="connsiteX2" fmla="*/ 1224136 w 1224136"/>
              <a:gd name="connsiteY2" fmla="*/ 6 h 760745"/>
              <a:gd name="connsiteX3" fmla="*/ 1183192 w 1224136"/>
              <a:gd name="connsiteY3" fmla="*/ 665495 h 760745"/>
              <a:gd name="connsiteX4" fmla="*/ 652752 w 1224136"/>
              <a:gd name="connsiteY4" fmla="*/ 760745 h 760745"/>
              <a:gd name="connsiteX5" fmla="*/ 40943 w 1224136"/>
              <a:gd name="connsiteY5" fmla="*/ 679143 h 760745"/>
              <a:gd name="connsiteX6" fmla="*/ 0 w 1224136"/>
              <a:gd name="connsiteY6" fmla="*/ 6 h 760745"/>
              <a:gd name="connsiteX0" fmla="*/ 0 w 1224136"/>
              <a:gd name="connsiteY0" fmla="*/ 9 h 760748"/>
              <a:gd name="connsiteX1" fmla="*/ 639105 w 1224136"/>
              <a:gd name="connsiteY1" fmla="*/ 105656 h 760748"/>
              <a:gd name="connsiteX2" fmla="*/ 1224136 w 1224136"/>
              <a:gd name="connsiteY2" fmla="*/ 9 h 760748"/>
              <a:gd name="connsiteX3" fmla="*/ 1183192 w 1224136"/>
              <a:gd name="connsiteY3" fmla="*/ 665498 h 760748"/>
              <a:gd name="connsiteX4" fmla="*/ 652752 w 1224136"/>
              <a:gd name="connsiteY4" fmla="*/ 760748 h 760748"/>
              <a:gd name="connsiteX5" fmla="*/ 40943 w 1224136"/>
              <a:gd name="connsiteY5" fmla="*/ 679146 h 760748"/>
              <a:gd name="connsiteX6" fmla="*/ 0 w 1224136"/>
              <a:gd name="connsiteY6" fmla="*/ 9 h 760748"/>
              <a:gd name="connsiteX0" fmla="*/ 0 w 1224136"/>
              <a:gd name="connsiteY0" fmla="*/ 9 h 760748"/>
              <a:gd name="connsiteX1" fmla="*/ 639105 w 1224136"/>
              <a:gd name="connsiteY1" fmla="*/ 105656 h 760748"/>
              <a:gd name="connsiteX2" fmla="*/ 1224136 w 1224136"/>
              <a:gd name="connsiteY2" fmla="*/ 9 h 760748"/>
              <a:gd name="connsiteX3" fmla="*/ 1183192 w 1224136"/>
              <a:gd name="connsiteY3" fmla="*/ 665498 h 760748"/>
              <a:gd name="connsiteX4" fmla="*/ 652752 w 1224136"/>
              <a:gd name="connsiteY4" fmla="*/ 760748 h 760748"/>
              <a:gd name="connsiteX5" fmla="*/ 54591 w 1224136"/>
              <a:gd name="connsiteY5" fmla="*/ 679146 h 760748"/>
              <a:gd name="connsiteX6" fmla="*/ 0 w 1224136"/>
              <a:gd name="connsiteY6" fmla="*/ 9 h 760748"/>
              <a:gd name="connsiteX0" fmla="*/ 0 w 1224136"/>
              <a:gd name="connsiteY0" fmla="*/ 9 h 760748"/>
              <a:gd name="connsiteX1" fmla="*/ 639105 w 1224136"/>
              <a:gd name="connsiteY1" fmla="*/ 105656 h 760748"/>
              <a:gd name="connsiteX2" fmla="*/ 1224136 w 1224136"/>
              <a:gd name="connsiteY2" fmla="*/ 9 h 760748"/>
              <a:gd name="connsiteX3" fmla="*/ 1196840 w 1224136"/>
              <a:gd name="connsiteY3" fmla="*/ 665498 h 760748"/>
              <a:gd name="connsiteX4" fmla="*/ 652752 w 1224136"/>
              <a:gd name="connsiteY4" fmla="*/ 760748 h 760748"/>
              <a:gd name="connsiteX5" fmla="*/ 54591 w 1224136"/>
              <a:gd name="connsiteY5" fmla="*/ 679146 h 760748"/>
              <a:gd name="connsiteX6" fmla="*/ 0 w 1224136"/>
              <a:gd name="connsiteY6" fmla="*/ 9 h 760748"/>
              <a:gd name="connsiteX0" fmla="*/ 0 w 1196840"/>
              <a:gd name="connsiteY0" fmla="*/ 9 h 760748"/>
              <a:gd name="connsiteX1" fmla="*/ 639105 w 1196840"/>
              <a:gd name="connsiteY1" fmla="*/ 105656 h 760748"/>
              <a:gd name="connsiteX2" fmla="*/ 1169545 w 1196840"/>
              <a:gd name="connsiteY2" fmla="*/ 13657 h 760748"/>
              <a:gd name="connsiteX3" fmla="*/ 1196840 w 1196840"/>
              <a:gd name="connsiteY3" fmla="*/ 665498 h 760748"/>
              <a:gd name="connsiteX4" fmla="*/ 652752 w 1196840"/>
              <a:gd name="connsiteY4" fmla="*/ 760748 h 760748"/>
              <a:gd name="connsiteX5" fmla="*/ 54591 w 1196840"/>
              <a:gd name="connsiteY5" fmla="*/ 679146 h 760748"/>
              <a:gd name="connsiteX6" fmla="*/ 0 w 1196840"/>
              <a:gd name="connsiteY6" fmla="*/ 9 h 760748"/>
              <a:gd name="connsiteX0" fmla="*/ 0 w 1155897"/>
              <a:gd name="connsiteY0" fmla="*/ 9 h 760748"/>
              <a:gd name="connsiteX1" fmla="*/ 598162 w 1155897"/>
              <a:gd name="connsiteY1" fmla="*/ 105656 h 760748"/>
              <a:gd name="connsiteX2" fmla="*/ 1128602 w 1155897"/>
              <a:gd name="connsiteY2" fmla="*/ 13657 h 760748"/>
              <a:gd name="connsiteX3" fmla="*/ 1155897 w 1155897"/>
              <a:gd name="connsiteY3" fmla="*/ 665498 h 760748"/>
              <a:gd name="connsiteX4" fmla="*/ 611809 w 1155897"/>
              <a:gd name="connsiteY4" fmla="*/ 760748 h 760748"/>
              <a:gd name="connsiteX5" fmla="*/ 13648 w 1155897"/>
              <a:gd name="connsiteY5" fmla="*/ 679146 h 760748"/>
              <a:gd name="connsiteX6" fmla="*/ 0 w 1155897"/>
              <a:gd name="connsiteY6" fmla="*/ 9 h 760748"/>
              <a:gd name="connsiteX0" fmla="*/ 0 w 1155897"/>
              <a:gd name="connsiteY0" fmla="*/ 9 h 760748"/>
              <a:gd name="connsiteX1" fmla="*/ 598162 w 1155897"/>
              <a:gd name="connsiteY1" fmla="*/ 105656 h 760748"/>
              <a:gd name="connsiteX2" fmla="*/ 1128602 w 1155897"/>
              <a:gd name="connsiteY2" fmla="*/ 13657 h 760748"/>
              <a:gd name="connsiteX3" fmla="*/ 1155897 w 1155897"/>
              <a:gd name="connsiteY3" fmla="*/ 665498 h 760748"/>
              <a:gd name="connsiteX4" fmla="*/ 611809 w 1155897"/>
              <a:gd name="connsiteY4" fmla="*/ 760748 h 760748"/>
              <a:gd name="connsiteX5" fmla="*/ 302081 w 1155897"/>
              <a:gd name="connsiteY5" fmla="*/ 745628 h 760748"/>
              <a:gd name="connsiteX6" fmla="*/ 13648 w 1155897"/>
              <a:gd name="connsiteY6" fmla="*/ 679146 h 760748"/>
              <a:gd name="connsiteX7" fmla="*/ 0 w 1155897"/>
              <a:gd name="connsiteY7" fmla="*/ 9 h 760748"/>
              <a:gd name="connsiteX0" fmla="*/ 0 w 1155897"/>
              <a:gd name="connsiteY0" fmla="*/ 9 h 765573"/>
              <a:gd name="connsiteX1" fmla="*/ 598162 w 1155897"/>
              <a:gd name="connsiteY1" fmla="*/ 105656 h 765573"/>
              <a:gd name="connsiteX2" fmla="*/ 1128602 w 1155897"/>
              <a:gd name="connsiteY2" fmla="*/ 13657 h 765573"/>
              <a:gd name="connsiteX3" fmla="*/ 1155897 w 1155897"/>
              <a:gd name="connsiteY3" fmla="*/ 665498 h 765573"/>
              <a:gd name="connsiteX4" fmla="*/ 898981 w 1155897"/>
              <a:gd name="connsiteY4" fmla="*/ 759045 h 765573"/>
              <a:gd name="connsiteX5" fmla="*/ 611809 w 1155897"/>
              <a:gd name="connsiteY5" fmla="*/ 760748 h 765573"/>
              <a:gd name="connsiteX6" fmla="*/ 302081 w 1155897"/>
              <a:gd name="connsiteY6" fmla="*/ 745628 h 765573"/>
              <a:gd name="connsiteX7" fmla="*/ 13648 w 1155897"/>
              <a:gd name="connsiteY7" fmla="*/ 679146 h 765573"/>
              <a:gd name="connsiteX8" fmla="*/ 0 w 1155897"/>
              <a:gd name="connsiteY8" fmla="*/ 9 h 765573"/>
              <a:gd name="connsiteX0" fmla="*/ 0 w 1155897"/>
              <a:gd name="connsiteY0" fmla="*/ 9 h 760748"/>
              <a:gd name="connsiteX1" fmla="*/ 598162 w 1155897"/>
              <a:gd name="connsiteY1" fmla="*/ 105656 h 760748"/>
              <a:gd name="connsiteX2" fmla="*/ 1128602 w 1155897"/>
              <a:gd name="connsiteY2" fmla="*/ 13657 h 760748"/>
              <a:gd name="connsiteX3" fmla="*/ 1155897 w 1155897"/>
              <a:gd name="connsiteY3" fmla="*/ 665498 h 760748"/>
              <a:gd name="connsiteX4" fmla="*/ 1025981 w 1155897"/>
              <a:gd name="connsiteY4" fmla="*/ 678543 h 760748"/>
              <a:gd name="connsiteX5" fmla="*/ 898981 w 1155897"/>
              <a:gd name="connsiteY5" fmla="*/ 759045 h 760748"/>
              <a:gd name="connsiteX6" fmla="*/ 611809 w 1155897"/>
              <a:gd name="connsiteY6" fmla="*/ 760748 h 760748"/>
              <a:gd name="connsiteX7" fmla="*/ 302081 w 1155897"/>
              <a:gd name="connsiteY7" fmla="*/ 745628 h 760748"/>
              <a:gd name="connsiteX8" fmla="*/ 13648 w 1155897"/>
              <a:gd name="connsiteY8" fmla="*/ 679146 h 760748"/>
              <a:gd name="connsiteX9" fmla="*/ 0 w 1155897"/>
              <a:gd name="connsiteY9" fmla="*/ 9 h 760748"/>
              <a:gd name="connsiteX0" fmla="*/ 0 w 1155897"/>
              <a:gd name="connsiteY0" fmla="*/ 9 h 760748"/>
              <a:gd name="connsiteX1" fmla="*/ 598162 w 1155897"/>
              <a:gd name="connsiteY1" fmla="*/ 105656 h 760748"/>
              <a:gd name="connsiteX2" fmla="*/ 1128602 w 1155897"/>
              <a:gd name="connsiteY2" fmla="*/ 13657 h 760748"/>
              <a:gd name="connsiteX3" fmla="*/ 1155897 w 1155897"/>
              <a:gd name="connsiteY3" fmla="*/ 665498 h 760748"/>
              <a:gd name="connsiteX4" fmla="*/ 1025981 w 1155897"/>
              <a:gd name="connsiteY4" fmla="*/ 745628 h 760748"/>
              <a:gd name="connsiteX5" fmla="*/ 898981 w 1155897"/>
              <a:gd name="connsiteY5" fmla="*/ 759045 h 760748"/>
              <a:gd name="connsiteX6" fmla="*/ 611809 w 1155897"/>
              <a:gd name="connsiteY6" fmla="*/ 760748 h 760748"/>
              <a:gd name="connsiteX7" fmla="*/ 302081 w 1155897"/>
              <a:gd name="connsiteY7" fmla="*/ 745628 h 760748"/>
              <a:gd name="connsiteX8" fmla="*/ 13648 w 1155897"/>
              <a:gd name="connsiteY8" fmla="*/ 679146 h 760748"/>
              <a:gd name="connsiteX9" fmla="*/ 0 w 1155897"/>
              <a:gd name="connsiteY9" fmla="*/ 9 h 760748"/>
              <a:gd name="connsiteX0" fmla="*/ 0 w 1155897"/>
              <a:gd name="connsiteY0" fmla="*/ 9 h 760748"/>
              <a:gd name="connsiteX1" fmla="*/ 598162 w 1155897"/>
              <a:gd name="connsiteY1" fmla="*/ 105656 h 760748"/>
              <a:gd name="connsiteX2" fmla="*/ 1128602 w 1155897"/>
              <a:gd name="connsiteY2" fmla="*/ 13657 h 760748"/>
              <a:gd name="connsiteX3" fmla="*/ 1155897 w 1155897"/>
              <a:gd name="connsiteY3" fmla="*/ 665498 h 760748"/>
              <a:gd name="connsiteX4" fmla="*/ 1051381 w 1155897"/>
              <a:gd name="connsiteY4" fmla="*/ 678543 h 760748"/>
              <a:gd name="connsiteX5" fmla="*/ 1025981 w 1155897"/>
              <a:gd name="connsiteY5" fmla="*/ 745628 h 760748"/>
              <a:gd name="connsiteX6" fmla="*/ 898981 w 1155897"/>
              <a:gd name="connsiteY6" fmla="*/ 759045 h 760748"/>
              <a:gd name="connsiteX7" fmla="*/ 611809 w 1155897"/>
              <a:gd name="connsiteY7" fmla="*/ 760748 h 760748"/>
              <a:gd name="connsiteX8" fmla="*/ 302081 w 1155897"/>
              <a:gd name="connsiteY8" fmla="*/ 745628 h 760748"/>
              <a:gd name="connsiteX9" fmla="*/ 13648 w 1155897"/>
              <a:gd name="connsiteY9" fmla="*/ 679146 h 760748"/>
              <a:gd name="connsiteX10" fmla="*/ 0 w 1155897"/>
              <a:gd name="connsiteY10" fmla="*/ 9 h 760748"/>
              <a:gd name="connsiteX0" fmla="*/ 0 w 1155897"/>
              <a:gd name="connsiteY0" fmla="*/ 9 h 760748"/>
              <a:gd name="connsiteX1" fmla="*/ 598162 w 1155897"/>
              <a:gd name="connsiteY1" fmla="*/ 105656 h 760748"/>
              <a:gd name="connsiteX2" fmla="*/ 1128602 w 1155897"/>
              <a:gd name="connsiteY2" fmla="*/ 13657 h 760748"/>
              <a:gd name="connsiteX3" fmla="*/ 1155897 w 1155897"/>
              <a:gd name="connsiteY3" fmla="*/ 665498 h 760748"/>
              <a:gd name="connsiteX4" fmla="*/ 1051381 w 1155897"/>
              <a:gd name="connsiteY4" fmla="*/ 678543 h 760748"/>
              <a:gd name="connsiteX5" fmla="*/ 937081 w 1155897"/>
              <a:gd name="connsiteY5" fmla="*/ 745628 h 760748"/>
              <a:gd name="connsiteX6" fmla="*/ 898981 w 1155897"/>
              <a:gd name="connsiteY6" fmla="*/ 759045 h 760748"/>
              <a:gd name="connsiteX7" fmla="*/ 611809 w 1155897"/>
              <a:gd name="connsiteY7" fmla="*/ 760748 h 760748"/>
              <a:gd name="connsiteX8" fmla="*/ 302081 w 1155897"/>
              <a:gd name="connsiteY8" fmla="*/ 745628 h 760748"/>
              <a:gd name="connsiteX9" fmla="*/ 13648 w 1155897"/>
              <a:gd name="connsiteY9" fmla="*/ 679146 h 760748"/>
              <a:gd name="connsiteX10" fmla="*/ 0 w 1155897"/>
              <a:gd name="connsiteY10" fmla="*/ 9 h 760748"/>
              <a:gd name="connsiteX0" fmla="*/ 0 w 1155897"/>
              <a:gd name="connsiteY0" fmla="*/ 9 h 760748"/>
              <a:gd name="connsiteX1" fmla="*/ 598162 w 1155897"/>
              <a:gd name="connsiteY1" fmla="*/ 105656 h 760748"/>
              <a:gd name="connsiteX2" fmla="*/ 1128602 w 1155897"/>
              <a:gd name="connsiteY2" fmla="*/ 13657 h 760748"/>
              <a:gd name="connsiteX3" fmla="*/ 1155897 w 1155897"/>
              <a:gd name="connsiteY3" fmla="*/ 598413 h 760748"/>
              <a:gd name="connsiteX4" fmla="*/ 1051381 w 1155897"/>
              <a:gd name="connsiteY4" fmla="*/ 678543 h 760748"/>
              <a:gd name="connsiteX5" fmla="*/ 937081 w 1155897"/>
              <a:gd name="connsiteY5" fmla="*/ 745628 h 760748"/>
              <a:gd name="connsiteX6" fmla="*/ 898981 w 1155897"/>
              <a:gd name="connsiteY6" fmla="*/ 759045 h 760748"/>
              <a:gd name="connsiteX7" fmla="*/ 611809 w 1155897"/>
              <a:gd name="connsiteY7" fmla="*/ 760748 h 760748"/>
              <a:gd name="connsiteX8" fmla="*/ 302081 w 1155897"/>
              <a:gd name="connsiteY8" fmla="*/ 745628 h 760748"/>
              <a:gd name="connsiteX9" fmla="*/ 13648 w 1155897"/>
              <a:gd name="connsiteY9" fmla="*/ 679146 h 760748"/>
              <a:gd name="connsiteX10" fmla="*/ 0 w 1155897"/>
              <a:gd name="connsiteY10" fmla="*/ 9 h 760748"/>
              <a:gd name="connsiteX0" fmla="*/ 0 w 1155897"/>
              <a:gd name="connsiteY0" fmla="*/ 9 h 762855"/>
              <a:gd name="connsiteX1" fmla="*/ 598162 w 1155897"/>
              <a:gd name="connsiteY1" fmla="*/ 105656 h 762855"/>
              <a:gd name="connsiteX2" fmla="*/ 1128602 w 1155897"/>
              <a:gd name="connsiteY2" fmla="*/ 13657 h 762855"/>
              <a:gd name="connsiteX3" fmla="*/ 1155897 w 1155897"/>
              <a:gd name="connsiteY3" fmla="*/ 598413 h 762855"/>
              <a:gd name="connsiteX4" fmla="*/ 1051381 w 1155897"/>
              <a:gd name="connsiteY4" fmla="*/ 678543 h 762855"/>
              <a:gd name="connsiteX5" fmla="*/ 937081 w 1155897"/>
              <a:gd name="connsiteY5" fmla="*/ 745628 h 762855"/>
              <a:gd name="connsiteX6" fmla="*/ 898981 w 1155897"/>
              <a:gd name="connsiteY6" fmla="*/ 759045 h 762855"/>
              <a:gd name="connsiteX7" fmla="*/ 611809 w 1155897"/>
              <a:gd name="connsiteY7" fmla="*/ 760748 h 762855"/>
              <a:gd name="connsiteX8" fmla="*/ 454481 w 1155897"/>
              <a:gd name="connsiteY8" fmla="*/ 759045 h 762855"/>
              <a:gd name="connsiteX9" fmla="*/ 302081 w 1155897"/>
              <a:gd name="connsiteY9" fmla="*/ 745628 h 762855"/>
              <a:gd name="connsiteX10" fmla="*/ 13648 w 1155897"/>
              <a:gd name="connsiteY10" fmla="*/ 679146 h 762855"/>
              <a:gd name="connsiteX11" fmla="*/ 0 w 1155897"/>
              <a:gd name="connsiteY11" fmla="*/ 9 h 762855"/>
              <a:gd name="connsiteX0" fmla="*/ 0 w 1155897"/>
              <a:gd name="connsiteY0" fmla="*/ 9 h 765046"/>
              <a:gd name="connsiteX1" fmla="*/ 598162 w 1155897"/>
              <a:gd name="connsiteY1" fmla="*/ 105656 h 765046"/>
              <a:gd name="connsiteX2" fmla="*/ 1128602 w 1155897"/>
              <a:gd name="connsiteY2" fmla="*/ 13657 h 765046"/>
              <a:gd name="connsiteX3" fmla="*/ 1155897 w 1155897"/>
              <a:gd name="connsiteY3" fmla="*/ 598413 h 765046"/>
              <a:gd name="connsiteX4" fmla="*/ 1051381 w 1155897"/>
              <a:gd name="connsiteY4" fmla="*/ 678543 h 765046"/>
              <a:gd name="connsiteX5" fmla="*/ 911681 w 1155897"/>
              <a:gd name="connsiteY5" fmla="*/ 705377 h 765046"/>
              <a:gd name="connsiteX6" fmla="*/ 898981 w 1155897"/>
              <a:gd name="connsiteY6" fmla="*/ 759045 h 765046"/>
              <a:gd name="connsiteX7" fmla="*/ 611809 w 1155897"/>
              <a:gd name="connsiteY7" fmla="*/ 760748 h 765046"/>
              <a:gd name="connsiteX8" fmla="*/ 454481 w 1155897"/>
              <a:gd name="connsiteY8" fmla="*/ 759045 h 765046"/>
              <a:gd name="connsiteX9" fmla="*/ 302081 w 1155897"/>
              <a:gd name="connsiteY9" fmla="*/ 745628 h 765046"/>
              <a:gd name="connsiteX10" fmla="*/ 13648 w 1155897"/>
              <a:gd name="connsiteY10" fmla="*/ 679146 h 765046"/>
              <a:gd name="connsiteX11" fmla="*/ 0 w 1155897"/>
              <a:gd name="connsiteY11" fmla="*/ 9 h 765046"/>
              <a:gd name="connsiteX0" fmla="*/ 0 w 1155897"/>
              <a:gd name="connsiteY0" fmla="*/ 9 h 765046"/>
              <a:gd name="connsiteX1" fmla="*/ 598162 w 1155897"/>
              <a:gd name="connsiteY1" fmla="*/ 105656 h 765046"/>
              <a:gd name="connsiteX2" fmla="*/ 1128602 w 1155897"/>
              <a:gd name="connsiteY2" fmla="*/ 13657 h 765046"/>
              <a:gd name="connsiteX3" fmla="*/ 1155897 w 1155897"/>
              <a:gd name="connsiteY3" fmla="*/ 598413 h 765046"/>
              <a:gd name="connsiteX4" fmla="*/ 1076781 w 1155897"/>
              <a:gd name="connsiteY4" fmla="*/ 638292 h 765046"/>
              <a:gd name="connsiteX5" fmla="*/ 911681 w 1155897"/>
              <a:gd name="connsiteY5" fmla="*/ 705377 h 765046"/>
              <a:gd name="connsiteX6" fmla="*/ 898981 w 1155897"/>
              <a:gd name="connsiteY6" fmla="*/ 759045 h 765046"/>
              <a:gd name="connsiteX7" fmla="*/ 611809 w 1155897"/>
              <a:gd name="connsiteY7" fmla="*/ 760748 h 765046"/>
              <a:gd name="connsiteX8" fmla="*/ 454481 w 1155897"/>
              <a:gd name="connsiteY8" fmla="*/ 759045 h 765046"/>
              <a:gd name="connsiteX9" fmla="*/ 302081 w 1155897"/>
              <a:gd name="connsiteY9" fmla="*/ 745628 h 765046"/>
              <a:gd name="connsiteX10" fmla="*/ 13648 w 1155897"/>
              <a:gd name="connsiteY10" fmla="*/ 679146 h 765046"/>
              <a:gd name="connsiteX11" fmla="*/ 0 w 1155897"/>
              <a:gd name="connsiteY11" fmla="*/ 9 h 765046"/>
              <a:gd name="connsiteX0" fmla="*/ 0 w 1155897"/>
              <a:gd name="connsiteY0" fmla="*/ 9 h 765046"/>
              <a:gd name="connsiteX1" fmla="*/ 598162 w 1155897"/>
              <a:gd name="connsiteY1" fmla="*/ 105656 h 765046"/>
              <a:gd name="connsiteX2" fmla="*/ 1128602 w 1155897"/>
              <a:gd name="connsiteY2" fmla="*/ 13657 h 765046"/>
              <a:gd name="connsiteX3" fmla="*/ 1155897 w 1155897"/>
              <a:gd name="connsiteY3" fmla="*/ 598413 h 765046"/>
              <a:gd name="connsiteX4" fmla="*/ 1076781 w 1155897"/>
              <a:gd name="connsiteY4" fmla="*/ 638292 h 765046"/>
              <a:gd name="connsiteX5" fmla="*/ 911681 w 1155897"/>
              <a:gd name="connsiteY5" fmla="*/ 705377 h 765046"/>
              <a:gd name="connsiteX6" fmla="*/ 898981 w 1155897"/>
              <a:gd name="connsiteY6" fmla="*/ 759045 h 765046"/>
              <a:gd name="connsiteX7" fmla="*/ 611809 w 1155897"/>
              <a:gd name="connsiteY7" fmla="*/ 760748 h 765046"/>
              <a:gd name="connsiteX8" fmla="*/ 454481 w 1155897"/>
              <a:gd name="connsiteY8" fmla="*/ 759045 h 765046"/>
              <a:gd name="connsiteX9" fmla="*/ 302081 w 1155897"/>
              <a:gd name="connsiteY9" fmla="*/ 745628 h 765046"/>
              <a:gd name="connsiteX10" fmla="*/ 948 w 1155897"/>
              <a:gd name="connsiteY10" fmla="*/ 625478 h 765046"/>
              <a:gd name="connsiteX11" fmla="*/ 0 w 1155897"/>
              <a:gd name="connsiteY11" fmla="*/ 9 h 765046"/>
              <a:gd name="connsiteX0" fmla="*/ 0 w 1155897"/>
              <a:gd name="connsiteY0" fmla="*/ 9 h 765046"/>
              <a:gd name="connsiteX1" fmla="*/ 598162 w 1155897"/>
              <a:gd name="connsiteY1" fmla="*/ 105656 h 765046"/>
              <a:gd name="connsiteX2" fmla="*/ 1128602 w 1155897"/>
              <a:gd name="connsiteY2" fmla="*/ 13657 h 765046"/>
              <a:gd name="connsiteX3" fmla="*/ 1155897 w 1155897"/>
              <a:gd name="connsiteY3" fmla="*/ 598413 h 765046"/>
              <a:gd name="connsiteX4" fmla="*/ 1076781 w 1155897"/>
              <a:gd name="connsiteY4" fmla="*/ 638292 h 765046"/>
              <a:gd name="connsiteX5" fmla="*/ 1013281 w 1155897"/>
              <a:gd name="connsiteY5" fmla="*/ 691960 h 765046"/>
              <a:gd name="connsiteX6" fmla="*/ 911681 w 1155897"/>
              <a:gd name="connsiteY6" fmla="*/ 705377 h 765046"/>
              <a:gd name="connsiteX7" fmla="*/ 898981 w 1155897"/>
              <a:gd name="connsiteY7" fmla="*/ 759045 h 765046"/>
              <a:gd name="connsiteX8" fmla="*/ 611809 w 1155897"/>
              <a:gd name="connsiteY8" fmla="*/ 760748 h 765046"/>
              <a:gd name="connsiteX9" fmla="*/ 454481 w 1155897"/>
              <a:gd name="connsiteY9" fmla="*/ 759045 h 765046"/>
              <a:gd name="connsiteX10" fmla="*/ 302081 w 1155897"/>
              <a:gd name="connsiteY10" fmla="*/ 745628 h 765046"/>
              <a:gd name="connsiteX11" fmla="*/ 948 w 1155897"/>
              <a:gd name="connsiteY11" fmla="*/ 625478 h 765046"/>
              <a:gd name="connsiteX12" fmla="*/ 0 w 1155897"/>
              <a:gd name="connsiteY12" fmla="*/ 9 h 765046"/>
              <a:gd name="connsiteX0" fmla="*/ 0 w 1155897"/>
              <a:gd name="connsiteY0" fmla="*/ 9 h 765945"/>
              <a:gd name="connsiteX1" fmla="*/ 598162 w 1155897"/>
              <a:gd name="connsiteY1" fmla="*/ 105656 h 765945"/>
              <a:gd name="connsiteX2" fmla="*/ 1128602 w 1155897"/>
              <a:gd name="connsiteY2" fmla="*/ 13657 h 765945"/>
              <a:gd name="connsiteX3" fmla="*/ 1155897 w 1155897"/>
              <a:gd name="connsiteY3" fmla="*/ 598413 h 765945"/>
              <a:gd name="connsiteX4" fmla="*/ 1076781 w 1155897"/>
              <a:gd name="connsiteY4" fmla="*/ 638292 h 765945"/>
              <a:gd name="connsiteX5" fmla="*/ 1013281 w 1155897"/>
              <a:gd name="connsiteY5" fmla="*/ 691960 h 765945"/>
              <a:gd name="connsiteX6" fmla="*/ 898981 w 1155897"/>
              <a:gd name="connsiteY6" fmla="*/ 759045 h 765945"/>
              <a:gd name="connsiteX7" fmla="*/ 611809 w 1155897"/>
              <a:gd name="connsiteY7" fmla="*/ 760748 h 765945"/>
              <a:gd name="connsiteX8" fmla="*/ 454481 w 1155897"/>
              <a:gd name="connsiteY8" fmla="*/ 759045 h 765945"/>
              <a:gd name="connsiteX9" fmla="*/ 302081 w 1155897"/>
              <a:gd name="connsiteY9" fmla="*/ 745628 h 765945"/>
              <a:gd name="connsiteX10" fmla="*/ 948 w 1155897"/>
              <a:gd name="connsiteY10" fmla="*/ 625478 h 765945"/>
              <a:gd name="connsiteX11" fmla="*/ 0 w 1155897"/>
              <a:gd name="connsiteY11" fmla="*/ 9 h 765945"/>
              <a:gd name="connsiteX0" fmla="*/ 0 w 1155897"/>
              <a:gd name="connsiteY0" fmla="*/ 9 h 765945"/>
              <a:gd name="connsiteX1" fmla="*/ 598162 w 1155897"/>
              <a:gd name="connsiteY1" fmla="*/ 105656 h 765945"/>
              <a:gd name="connsiteX2" fmla="*/ 1128602 w 1155897"/>
              <a:gd name="connsiteY2" fmla="*/ 13657 h 765945"/>
              <a:gd name="connsiteX3" fmla="*/ 1155897 w 1155897"/>
              <a:gd name="connsiteY3" fmla="*/ 598413 h 765945"/>
              <a:gd name="connsiteX4" fmla="*/ 1076781 w 1155897"/>
              <a:gd name="connsiteY4" fmla="*/ 638292 h 765945"/>
              <a:gd name="connsiteX5" fmla="*/ 1013281 w 1155897"/>
              <a:gd name="connsiteY5" fmla="*/ 691960 h 765945"/>
              <a:gd name="connsiteX6" fmla="*/ 848181 w 1155897"/>
              <a:gd name="connsiteY6" fmla="*/ 759045 h 765945"/>
              <a:gd name="connsiteX7" fmla="*/ 611809 w 1155897"/>
              <a:gd name="connsiteY7" fmla="*/ 760748 h 765945"/>
              <a:gd name="connsiteX8" fmla="*/ 454481 w 1155897"/>
              <a:gd name="connsiteY8" fmla="*/ 759045 h 765945"/>
              <a:gd name="connsiteX9" fmla="*/ 302081 w 1155897"/>
              <a:gd name="connsiteY9" fmla="*/ 745628 h 765945"/>
              <a:gd name="connsiteX10" fmla="*/ 948 w 1155897"/>
              <a:gd name="connsiteY10" fmla="*/ 625478 h 765945"/>
              <a:gd name="connsiteX11" fmla="*/ 0 w 1155897"/>
              <a:gd name="connsiteY11" fmla="*/ 9 h 765945"/>
              <a:gd name="connsiteX0" fmla="*/ 0 w 1155897"/>
              <a:gd name="connsiteY0" fmla="*/ 9 h 765945"/>
              <a:gd name="connsiteX1" fmla="*/ 598162 w 1155897"/>
              <a:gd name="connsiteY1" fmla="*/ 105656 h 765945"/>
              <a:gd name="connsiteX2" fmla="*/ 1128602 w 1155897"/>
              <a:gd name="connsiteY2" fmla="*/ 13657 h 765945"/>
              <a:gd name="connsiteX3" fmla="*/ 1155897 w 1155897"/>
              <a:gd name="connsiteY3" fmla="*/ 598413 h 765945"/>
              <a:gd name="connsiteX4" fmla="*/ 1076781 w 1155897"/>
              <a:gd name="connsiteY4" fmla="*/ 638292 h 765945"/>
              <a:gd name="connsiteX5" fmla="*/ 1013281 w 1155897"/>
              <a:gd name="connsiteY5" fmla="*/ 691960 h 765945"/>
              <a:gd name="connsiteX6" fmla="*/ 810081 w 1155897"/>
              <a:gd name="connsiteY6" fmla="*/ 759045 h 765945"/>
              <a:gd name="connsiteX7" fmla="*/ 611809 w 1155897"/>
              <a:gd name="connsiteY7" fmla="*/ 760748 h 765945"/>
              <a:gd name="connsiteX8" fmla="*/ 454481 w 1155897"/>
              <a:gd name="connsiteY8" fmla="*/ 759045 h 765945"/>
              <a:gd name="connsiteX9" fmla="*/ 302081 w 1155897"/>
              <a:gd name="connsiteY9" fmla="*/ 745628 h 765945"/>
              <a:gd name="connsiteX10" fmla="*/ 948 w 1155897"/>
              <a:gd name="connsiteY10" fmla="*/ 625478 h 765945"/>
              <a:gd name="connsiteX11" fmla="*/ 0 w 1155897"/>
              <a:gd name="connsiteY11" fmla="*/ 9 h 765945"/>
              <a:gd name="connsiteX0" fmla="*/ 0 w 1155897"/>
              <a:gd name="connsiteY0" fmla="*/ 9 h 765046"/>
              <a:gd name="connsiteX1" fmla="*/ 598162 w 1155897"/>
              <a:gd name="connsiteY1" fmla="*/ 105656 h 765046"/>
              <a:gd name="connsiteX2" fmla="*/ 1128602 w 1155897"/>
              <a:gd name="connsiteY2" fmla="*/ 13657 h 765046"/>
              <a:gd name="connsiteX3" fmla="*/ 1155897 w 1155897"/>
              <a:gd name="connsiteY3" fmla="*/ 598413 h 765046"/>
              <a:gd name="connsiteX4" fmla="*/ 1076781 w 1155897"/>
              <a:gd name="connsiteY4" fmla="*/ 638292 h 765046"/>
              <a:gd name="connsiteX5" fmla="*/ 975181 w 1155897"/>
              <a:gd name="connsiteY5" fmla="*/ 705377 h 765046"/>
              <a:gd name="connsiteX6" fmla="*/ 810081 w 1155897"/>
              <a:gd name="connsiteY6" fmla="*/ 759045 h 765046"/>
              <a:gd name="connsiteX7" fmla="*/ 611809 w 1155897"/>
              <a:gd name="connsiteY7" fmla="*/ 760748 h 765046"/>
              <a:gd name="connsiteX8" fmla="*/ 454481 w 1155897"/>
              <a:gd name="connsiteY8" fmla="*/ 759045 h 765046"/>
              <a:gd name="connsiteX9" fmla="*/ 302081 w 1155897"/>
              <a:gd name="connsiteY9" fmla="*/ 745628 h 765046"/>
              <a:gd name="connsiteX10" fmla="*/ 948 w 1155897"/>
              <a:gd name="connsiteY10" fmla="*/ 625478 h 765046"/>
              <a:gd name="connsiteX11" fmla="*/ 0 w 1155897"/>
              <a:gd name="connsiteY11" fmla="*/ 9 h 765046"/>
              <a:gd name="connsiteX0" fmla="*/ 0 w 1128602"/>
              <a:gd name="connsiteY0" fmla="*/ 9 h 765046"/>
              <a:gd name="connsiteX1" fmla="*/ 598162 w 1128602"/>
              <a:gd name="connsiteY1" fmla="*/ 105656 h 765046"/>
              <a:gd name="connsiteX2" fmla="*/ 1128602 w 1128602"/>
              <a:gd name="connsiteY2" fmla="*/ 13657 h 765046"/>
              <a:gd name="connsiteX3" fmla="*/ 1076781 w 1128602"/>
              <a:gd name="connsiteY3" fmla="*/ 638292 h 765046"/>
              <a:gd name="connsiteX4" fmla="*/ 975181 w 1128602"/>
              <a:gd name="connsiteY4" fmla="*/ 705377 h 765046"/>
              <a:gd name="connsiteX5" fmla="*/ 810081 w 1128602"/>
              <a:gd name="connsiteY5" fmla="*/ 759045 h 765046"/>
              <a:gd name="connsiteX6" fmla="*/ 611809 w 1128602"/>
              <a:gd name="connsiteY6" fmla="*/ 760748 h 765046"/>
              <a:gd name="connsiteX7" fmla="*/ 454481 w 1128602"/>
              <a:gd name="connsiteY7" fmla="*/ 759045 h 765046"/>
              <a:gd name="connsiteX8" fmla="*/ 302081 w 1128602"/>
              <a:gd name="connsiteY8" fmla="*/ 745628 h 765046"/>
              <a:gd name="connsiteX9" fmla="*/ 948 w 1128602"/>
              <a:gd name="connsiteY9" fmla="*/ 625478 h 765046"/>
              <a:gd name="connsiteX10" fmla="*/ 0 w 1128602"/>
              <a:gd name="connsiteY10" fmla="*/ 9 h 765046"/>
              <a:gd name="connsiteX0" fmla="*/ 0 w 1165681"/>
              <a:gd name="connsiteY0" fmla="*/ 9 h 765046"/>
              <a:gd name="connsiteX1" fmla="*/ 598162 w 1165681"/>
              <a:gd name="connsiteY1" fmla="*/ 105656 h 765046"/>
              <a:gd name="connsiteX2" fmla="*/ 1128602 w 1165681"/>
              <a:gd name="connsiteY2" fmla="*/ 13657 h 765046"/>
              <a:gd name="connsiteX3" fmla="*/ 1165681 w 1165681"/>
              <a:gd name="connsiteY3" fmla="*/ 624875 h 765046"/>
              <a:gd name="connsiteX4" fmla="*/ 975181 w 1165681"/>
              <a:gd name="connsiteY4" fmla="*/ 705377 h 765046"/>
              <a:gd name="connsiteX5" fmla="*/ 810081 w 1165681"/>
              <a:gd name="connsiteY5" fmla="*/ 759045 h 765046"/>
              <a:gd name="connsiteX6" fmla="*/ 611809 w 1165681"/>
              <a:gd name="connsiteY6" fmla="*/ 760748 h 765046"/>
              <a:gd name="connsiteX7" fmla="*/ 454481 w 1165681"/>
              <a:gd name="connsiteY7" fmla="*/ 759045 h 765046"/>
              <a:gd name="connsiteX8" fmla="*/ 302081 w 1165681"/>
              <a:gd name="connsiteY8" fmla="*/ 745628 h 765046"/>
              <a:gd name="connsiteX9" fmla="*/ 948 w 1165681"/>
              <a:gd name="connsiteY9" fmla="*/ 625478 h 765046"/>
              <a:gd name="connsiteX10" fmla="*/ 0 w 1165681"/>
              <a:gd name="connsiteY10" fmla="*/ 9 h 7650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65681" h="765046">
                <a:moveTo>
                  <a:pt x="0" y="9"/>
                </a:moveTo>
                <a:cubicBezTo>
                  <a:pt x="203936" y="-1169"/>
                  <a:pt x="394226" y="106834"/>
                  <a:pt x="598162" y="105656"/>
                </a:cubicBezTo>
                <a:lnTo>
                  <a:pt x="1128602" y="13657"/>
                </a:lnTo>
                <a:lnTo>
                  <a:pt x="1165681" y="624875"/>
                </a:lnTo>
                <a:cubicBezTo>
                  <a:pt x="1135562" y="642702"/>
                  <a:pt x="1004814" y="685252"/>
                  <a:pt x="975181" y="705377"/>
                </a:cubicBezTo>
                <a:cubicBezTo>
                  <a:pt x="945548" y="725503"/>
                  <a:pt x="870643" y="749817"/>
                  <a:pt x="810081" y="759045"/>
                </a:cubicBezTo>
                <a:cubicBezTo>
                  <a:pt x="749519" y="768274"/>
                  <a:pt x="679542" y="765220"/>
                  <a:pt x="611809" y="760748"/>
                </a:cubicBezTo>
                <a:cubicBezTo>
                  <a:pt x="544076" y="756276"/>
                  <a:pt x="506102" y="761565"/>
                  <a:pt x="454481" y="759045"/>
                </a:cubicBezTo>
                <a:cubicBezTo>
                  <a:pt x="402860" y="756525"/>
                  <a:pt x="381903" y="754472"/>
                  <a:pt x="302081" y="745628"/>
                </a:cubicBezTo>
                <a:lnTo>
                  <a:pt x="948" y="625478"/>
                </a:lnTo>
                <a:lnTo>
                  <a:pt x="0" y="9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6200000" scaled="1"/>
            <a:tileRect/>
          </a:gradFill>
          <a:ln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TextovéPole 25"/>
          <p:cNvSpPr txBox="1"/>
          <p:nvPr/>
        </p:nvSpPr>
        <p:spPr>
          <a:xfrm>
            <a:off x="4644008" y="5661248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voda</a:t>
            </a:r>
            <a:endParaRPr lang="cs-CZ" dirty="0"/>
          </a:p>
        </p:txBody>
      </p:sp>
      <p:sp>
        <p:nvSpPr>
          <p:cNvPr id="10" name="Oblouk 9"/>
          <p:cNvSpPr/>
          <p:nvPr/>
        </p:nvSpPr>
        <p:spPr>
          <a:xfrm rot="10800000">
            <a:off x="4355976" y="4653136"/>
            <a:ext cx="1224136" cy="432048"/>
          </a:xfrm>
          <a:prstGeom prst="arc">
            <a:avLst>
              <a:gd name="adj1" fmla="val 10941451"/>
              <a:gd name="adj2" fmla="val 21536807"/>
            </a:avLst>
          </a:prstGeom>
          <a:ln w="28575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6303315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9" dur="19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17" grpId="0" animBg="1"/>
      <p:bldP spid="6" grpId="0" animBg="1"/>
      <p:bldP spid="4" grpId="0"/>
      <p:bldP spid="16" grpId="0" animBg="1"/>
      <p:bldP spid="18" grpId="0" animBg="1"/>
      <p:bldP spid="15" grpId="0" animBg="1"/>
      <p:bldP spid="22" grpId="0"/>
      <p:bldP spid="23" grpId="0"/>
      <p:bldP spid="24" grpId="0"/>
      <p:bldP spid="5" grpId="0" animBg="1"/>
      <p:bldP spid="2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1582341"/>
            <a:ext cx="7560840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Zdroj obrázků – galerie </a:t>
            </a:r>
            <a:r>
              <a:rPr lang="cs-CZ" smtClean="0"/>
              <a:t>Microsoft Office</a:t>
            </a:r>
            <a:endParaRPr lang="cs-CZ" dirty="0"/>
          </a:p>
          <a:p>
            <a:endParaRPr lang="cs-CZ" dirty="0"/>
          </a:p>
          <a:p>
            <a:r>
              <a:rPr lang="cs-CZ" dirty="0"/>
              <a:t>Vytvořeno jako DUM do předmětu </a:t>
            </a:r>
            <a:r>
              <a:rPr lang="cs-CZ" dirty="0" smtClean="0"/>
              <a:t>chemie </a:t>
            </a:r>
            <a:r>
              <a:rPr lang="cs-CZ" dirty="0"/>
              <a:t>na </a:t>
            </a:r>
            <a:r>
              <a:rPr lang="cs-CZ" dirty="0" smtClean="0"/>
              <a:t>Základní škole </a:t>
            </a:r>
            <a:r>
              <a:rPr lang="cs-CZ" dirty="0"/>
              <a:t>a Mateřské škole   </a:t>
            </a:r>
            <a:r>
              <a:rPr lang="en-GB" dirty="0"/>
              <a:t>17.listopadu 1325, </a:t>
            </a:r>
            <a:r>
              <a:rPr lang="en-GB" dirty="0" err="1"/>
              <a:t>příspěvková</a:t>
            </a:r>
            <a:r>
              <a:rPr lang="en-GB" dirty="0"/>
              <a:t> </a:t>
            </a:r>
            <a:r>
              <a:rPr lang="cs-CZ" dirty="0"/>
              <a:t> </a:t>
            </a:r>
            <a:r>
              <a:rPr lang="en-GB" dirty="0" err="1"/>
              <a:t>organizace</a:t>
            </a:r>
            <a:r>
              <a:rPr lang="cs-CZ" dirty="0"/>
              <a:t> , Mladá Boleslav pro </a:t>
            </a:r>
            <a:r>
              <a:rPr lang="cs-CZ" dirty="0" smtClean="0"/>
              <a:t>osmý </a:t>
            </a:r>
            <a:r>
              <a:rPr lang="cs-CZ" dirty="0"/>
              <a:t>ročník základní školy.</a:t>
            </a:r>
          </a:p>
          <a:p>
            <a:endParaRPr lang="cs-CZ" dirty="0"/>
          </a:p>
          <a:p>
            <a:r>
              <a:rPr lang="cs-CZ" dirty="0"/>
              <a:t>Materiál slouží k </a:t>
            </a:r>
            <a:r>
              <a:rPr lang="cs-CZ" dirty="0" smtClean="0"/>
              <a:t>výkladu učiva směsi.</a:t>
            </a:r>
            <a:endParaRPr lang="cs-CZ" dirty="0"/>
          </a:p>
          <a:p>
            <a:r>
              <a:rPr lang="cs-CZ" dirty="0"/>
              <a:t>Materiál doporučuji prezentovat pomocí dataprojektoru.</a:t>
            </a:r>
          </a:p>
          <a:p>
            <a:r>
              <a:rPr lang="cs-CZ" dirty="0"/>
              <a:t>Materiál byl vytvořen a pilotován ve I. pololetí školního roku </a:t>
            </a:r>
            <a:r>
              <a:rPr lang="cs-CZ" dirty="0" smtClean="0"/>
              <a:t>2012/2013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0269548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739</TotalTime>
  <Words>196</Words>
  <Application>Microsoft Office PowerPoint</Application>
  <PresentationFormat>Předvádění na obrazovce (4:3)</PresentationFormat>
  <Paragraphs>55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     </vt:lpstr>
      <vt:lpstr>Směsi</vt:lpstr>
      <vt:lpstr> Různorodé směsi</vt:lpstr>
      <vt:lpstr>Snímek 4</vt:lpstr>
      <vt:lpstr> Stejnorodé směsi</vt:lpstr>
      <vt:lpstr>Snímek 6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</dc:title>
  <dc:creator>Monika</dc:creator>
  <cp:lastModifiedBy>Dum</cp:lastModifiedBy>
  <cp:revision>36</cp:revision>
  <dcterms:created xsi:type="dcterms:W3CDTF">2012-07-18T20:27:19Z</dcterms:created>
  <dcterms:modified xsi:type="dcterms:W3CDTF">2013-03-07T17:54:43Z</dcterms:modified>
</cp:coreProperties>
</file>