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2" r:id="rId4"/>
    <p:sldId id="263" r:id="rId5"/>
    <p:sldId id="257" r:id="rId6"/>
    <p:sldId id="258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593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1699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513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1854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536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1100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30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4126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130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6643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2525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18678-449C-4DA8-9EE3-8F249438140A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FD1F2-261A-4327-AA29-4CFE682FF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5325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NpZA79BHODM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ltrace.jpg" TargetMode="External"/><Relationship Id="rId7" Type="http://schemas.openxmlformats.org/officeDocument/2006/relationships/hyperlink" Target="http://www.openport.cz/produkt/destilacni-pristroj-glass/" TargetMode="External"/><Relationship Id="rId2" Type="http://schemas.openxmlformats.org/officeDocument/2006/relationships/hyperlink" Target="http://zmeny-skupenstvi.euweb.cz/sublimac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books.org/wiki/Soubor:Aparatura_do_destylacji_2_ubt.svg" TargetMode="External"/><Relationship Id="rId5" Type="http://schemas.openxmlformats.org/officeDocument/2006/relationships/hyperlink" Target="http://www.ewac.cz/pictures/flotace_sedimentace-ewac.jpg" TargetMode="External"/><Relationship Id="rId4" Type="http://schemas.openxmlformats.org/officeDocument/2006/relationships/hyperlink" Target="http://www.velebil.net/clanky/pestovani-krystalu/images/modra-skal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VY_32_INOVACE_05_ Dělící metody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7163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/>
          <a:lstStyle/>
          <a:p>
            <a:r>
              <a:rPr lang="cs-CZ" b="1" dirty="0"/>
              <a:t>D</a:t>
            </a:r>
            <a:r>
              <a:rPr lang="cs-CZ" b="1" dirty="0" smtClean="0"/>
              <a:t>ělící metody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84784"/>
            <a:ext cx="8136904" cy="504056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- jsou </a:t>
            </a:r>
            <a:r>
              <a:rPr lang="cs-CZ" sz="2000" dirty="0" smtClean="0">
                <a:solidFill>
                  <a:schemeClr val="tx1"/>
                </a:solidFill>
              </a:rPr>
              <a:t>fyzikálně-chemické metody spočívající v oddělení složek směsí.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31409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Filtrace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212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ublimace</a:t>
            </a:r>
            <a:endParaRPr lang="cs-CZ" dirty="0"/>
          </a:p>
        </p:txBody>
      </p:sp>
      <p:pic>
        <p:nvPicPr>
          <p:cNvPr id="11" name="Picture 2" descr="http://upload.wikimedia.org/wikipedia/commons/4/4b/Filtra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1224136" cy="119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60848"/>
            <a:ext cx="1413200" cy="115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59632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Krystalizace</a:t>
            </a:r>
            <a:endParaRPr lang="cs-CZ" dirty="0"/>
          </a:p>
        </p:txBody>
      </p:sp>
      <p:pic>
        <p:nvPicPr>
          <p:cNvPr id="15" name="Picture 2" descr="Foto: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05064"/>
            <a:ext cx="134330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3" t="1990" r="49156" b="-1990"/>
          <a:stretch/>
        </p:blipFill>
        <p:spPr bwMode="auto">
          <a:xfrm>
            <a:off x="6588224" y="3717032"/>
            <a:ext cx="1211505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372200" y="55892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Sedimentace</a:t>
            </a:r>
            <a:endParaRPr lang="cs-CZ" dirty="0"/>
          </a:p>
        </p:txBody>
      </p:sp>
      <p:pic>
        <p:nvPicPr>
          <p:cNvPr id="1028" name="Picture 4" descr="http://www.openport.cz/resize.php?image=293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01008"/>
            <a:ext cx="1584176" cy="118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898665" y="478678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</a:lstStyle>
          <a:p>
            <a:r>
              <a:rPr lang="cs-CZ" dirty="0"/>
              <a:t>Destilace</a:t>
            </a:r>
          </a:p>
        </p:txBody>
      </p:sp>
    </p:spTree>
    <p:extLst>
      <p:ext uri="{BB962C8B-B14F-4D97-AF65-F5344CB8AC3E}">
        <p14:creationId xmlns:p14="http://schemas.microsoft.com/office/powerpoint/2010/main" xmlns="" val="308409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10" grpId="0"/>
      <p:bldP spid="14" grpId="0"/>
      <p:bldP spid="18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628800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Filtrace</a:t>
            </a:r>
            <a:r>
              <a:rPr lang="cs-CZ" dirty="0"/>
              <a:t> je metoda dělení pevné látky od kapaliny pomocí filtru. Jako filtr </a:t>
            </a:r>
            <a:r>
              <a:rPr lang="cs-CZ" dirty="0" smtClean="0"/>
              <a:t>slouží              </a:t>
            </a:r>
            <a:r>
              <a:rPr lang="cs-CZ" dirty="0"/>
              <a:t>v laboratorní chemii nejčastěji filtrační papír, ale v určitých situacích lze jako filtr použít i látku nebo písek (např. v čističce odpadních vod). Tekutina suspenze filtrem protéká, zatímco pevné částice filtr zachycuje.</a:t>
            </a:r>
          </a:p>
          <a:p>
            <a:endParaRPr lang="cs-CZ" dirty="0"/>
          </a:p>
        </p:txBody>
      </p:sp>
      <p:pic>
        <p:nvPicPr>
          <p:cNvPr id="5" name="Picture 2" descr="http://upload.wikimedia.org/wikipedia/commons/4/4b/Filtra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93096"/>
            <a:ext cx="1913549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 txBox="1">
            <a:spLocks noGrp="1"/>
          </p:cNvSpPr>
          <p:nvPr>
            <p:ph type="title"/>
          </p:nvPr>
        </p:nvSpPr>
        <p:spPr>
          <a:xfrm>
            <a:off x="457200" y="522972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Filtrace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696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556792"/>
            <a:ext cx="7056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Krystalizace :</a:t>
            </a:r>
            <a:r>
              <a:rPr lang="cs-CZ" dirty="0"/>
              <a:t> využívá se schopnosti některých látek vylučovat se z roztoku v podobě krystalů - krystalovat.</a:t>
            </a:r>
          </a:p>
          <a:p>
            <a:r>
              <a:rPr lang="cs-CZ" dirty="0"/>
              <a:t>př. : výroba cukru, získávání kuchyňské soli z mořské vody</a:t>
            </a:r>
          </a:p>
        </p:txBody>
      </p:sp>
      <p:pic>
        <p:nvPicPr>
          <p:cNvPr id="3074" name="Picture 2" descr="Foto: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01008"/>
            <a:ext cx="3153689" cy="236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457200" y="522972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Krystalizace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401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4005064"/>
            <a:ext cx="66247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sazování</a:t>
            </a:r>
            <a:r>
              <a:rPr lang="cs-CZ" dirty="0" smtClean="0"/>
              <a:t> těžších, nerozpustných součástí v kapalné nebo plynné směsi. Nejčastěji se s tímto pojmem setkáváme v geologii a lékařství.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7864" y="69269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Usazování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123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24128" y="2060848"/>
            <a:ext cx="23762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 Teploměr</a:t>
            </a:r>
            <a:br>
              <a:rPr lang="cs-CZ" dirty="0" smtClean="0"/>
            </a:br>
            <a:r>
              <a:rPr lang="cs-CZ" dirty="0" smtClean="0"/>
              <a:t>2. </a:t>
            </a:r>
            <a:r>
              <a:rPr lang="cs-CZ" dirty="0"/>
              <a:t>Spojovací trubice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3. </a:t>
            </a:r>
            <a:r>
              <a:rPr lang="cs-CZ" dirty="0"/>
              <a:t>Destilační baňka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</a:t>
            </a:r>
            <a:r>
              <a:rPr lang="cs-CZ" dirty="0"/>
              <a:t>Zdroj tepla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5. Chladič</a:t>
            </a:r>
            <a:br>
              <a:rPr lang="cs-CZ" dirty="0" smtClean="0"/>
            </a:br>
            <a:r>
              <a:rPr lang="cs-CZ" dirty="0" smtClean="0"/>
              <a:t>6. Výtok chladicí vody</a:t>
            </a:r>
            <a:br>
              <a:rPr lang="cs-CZ" dirty="0" smtClean="0"/>
            </a:br>
            <a:r>
              <a:rPr lang="cs-CZ" dirty="0" smtClean="0"/>
              <a:t>7. Baňka s destilátem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4176464" cy="3941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27584" y="5373216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Destilace :</a:t>
            </a:r>
            <a:r>
              <a:rPr lang="cs-CZ" dirty="0"/>
              <a:t> využívá se rozdílné teploty varu jednotlivých složek směsí. Získaná kapalná složka směsi se nazývá destilát. </a:t>
            </a:r>
          </a:p>
          <a:p>
            <a:r>
              <a:rPr lang="cs-CZ" dirty="0"/>
              <a:t>př. : získávání vodíku nebo kyslíku ze vzduchu, získávání látek z ropy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91880" y="69269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Destilace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089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98884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Sublimace</a:t>
            </a:r>
            <a:r>
              <a:rPr lang="cs-CZ" dirty="0" smtClean="0"/>
              <a:t> je skupenská přeměna, při které se pevná látka mění na plyn, aniž by došlo k tání pevné látky (tedy bez průchodu kapalnou fází).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63688" y="5949280"/>
            <a:ext cx="6192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www.youtube.com/watch?v=NpZA79BHODM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AutoShape 2" descr="data:image/jpeg;base64,/9j/4AAQSkZJRgABAQAAAQABAAD/2wCEAAkGBhQSERUUEhQVFBUUFxcYFBUUFBUVGBcVFRUXFBgYFRQYHCYeGBkjGRgUHy8gIycpLCwsFR8xNTAqNSYsLCkBCQoKDgwOGg8PGiwkHBwsLCwpLCwsLCwsLCwpKSwpLCwsKSwpKSkpKSwsKSwpLCwpKSwpKSwsKSwsLCksKSwsLP/AABEIAMsA+QMBIgACEQEDEQH/xAAbAAACAwEBAQAAAAAAAAAAAAACAwEEBQYAB//EAEUQAAIBAwMBBQUFBgQCCgMAAAECEQADIQQSMUEFIlFhcRMygZGhBkKxwfAUI1Jy0eFigrLxktMHFTNTY4OTosLDJTRD/8QAGAEAAwEBAAAAAAAAAAAAAAAAAAECAwT/xAAmEQEBAAICAgEEAQUAAAAAAAAAAQIRITEDQRIiMlFhcQQTM7Hw/9oADAMBAAIRAxEAPwD5+K9XqmtCRRRURRLTCIr0Ue2vBaYDFbP2e0pYsQM4APMSenmcVmKldx9ktP7O0rAS7tIMxtAMA8HMqDx0o1s1rTdmsUkpHegGFIERbO/925RoDNvlTJJrPRRbUk3mS5KvbU53EbZnu7lCgYkEHZz49F2n2neVmN20hBWO/YdSVC/duoyk9Myc8AVm3baBWFltikq/snZm74gd03Q26MY3REYPRy1pdaZevu7QoXULd9ptuuNpUC4CdpLNlTlgQCoETGQa0ex9PqENxrotMoMlrl1HAuXTZVm9ord6SyyDgTIiqmr1ouHYRbsja5uMEQ7gxD4QJIPdhQHUTicmh0+m9n7a5+z7FZbdvbqLZtWgzX1vFe88gbbSMAzY3jMZqtTcmu6i71tvt2v7QKoQKVOdjMwYwFwOJwM9flWz2LrVBUExMk7pABEj4mB9YrhtFcAdALga4T3fZPt2XZhNz3FCkboMqfj1rTs9ogNJZQc7kAkgEANs9t7zglsdNpIJFZ2B9B7XvJd0zqIJZTtEckdVJjIj6V8yua5U3rLSXSfaIGytxgXhR/BAKTnec+NzV/aO62VMu3cCoq7857ttRPluHhFc9qtQFRUn2ZuC37UFLohdqlSe8wuIe6+BMziKWPR1Z12pbDsstbJ3K+RsZ2VP3ZyIYODJmSs5NUV1U+zFsKjzt7g2GdttATdLbTuYExwDPjStTr5IG3F5Vuaj2Qt7mlw7QQWVQCkgELt3kEVUutbUmP3ilTCvIK7gR3tu3vqYMiRVE1e0tSHhAywSu4lVKBkWCUKyGklu8RJ2rSbvbSq0KZRXDI9u37MqptlGW2jAhWOO8ST3cU9ZJBFnY2+R7KBcLBndhZKqVYBWTzELzWYurQWysXN7IQWkZO5YU59wKoPG6ScxQZ4vsAWsq1tbcXIcBi3ClmbaFJBEgdJMdaXrdRg3Ldwjd3SjQLkOWkboG4wqlmkZYeFRZ2OgVtQ64HdKuyIN4UKcySAXOARxHWqdy6WAAAkAKCFiQD6QTnnnijW+RvTT7StO5B1F8vcBVMnedqbtvfBg5aJnPmaqavUfuEtqDCljcYExvmB4naFH1+adGrKA+wtAedm0soUkHfBlFksDMfGi7Pti5GSZYuywT7mWBzkRtzmImssprV/B9i7NO4XU8be8DaRm226YxMqX+dVPtDpT7MEjNpmUnyY/kYHxra7HDLdtgKm27t9ozHvd/chAJbMgjEelRr9Gz2WQbfccmDO51YkEfG0RjqaMJvPR2fS4Y16KI0Ip2aumb0VKcioqU5pU4vg16oHFemuZucKmoiirscyKMUNGtMGBaJLdSq1a09qqMKWa+rfZ7s6LCOVwllMjBJYZE/Bj6186t6evuHYtkDRWgRgoMeuarfx0HDdqTsZTcIWMLJZZiB3Z/UmsvVWgVHQxnmMHwDQvoSR612PaFi3ugWgc+AI+WfrSX0YZQxFsAbiIMP6d0QG8Ca1+M7FyrlX0AOnO919nIOz2lq27MEbKu4MCD7rQGmBms/R3Ta0ty4p3i5ctWrlptu1kSxqXCkyxydv3QRsEHGNLtqUkqqwOjAOIIjIbnmfWsm2wdXe9cuvL2BcAzcKizqwrLdckEgKwgiiTecT6YettB5a1Ye1aVVLb3a4drPt3y0FxuO0FR90dZrUvdobE2lzda5JZ3ZXV7feRHCn96lyVJhzIjisS+rd0k7xbgKLh3ACZ2hT92ScCBk1b7O7WAYrcVWtXG79pICwS2UAna67jtIyIjg1le1Ham2bRDlNmxk3LeKMd4UPLWiAdhiRKxmJNVLVsMyWvZyWYQUcIxkQFBb92BMGSPHNO0+qa25ey7oRIVp7+0giGjHu89DVa/qgLm6yWUFAsGGMta2XF+9ILFwOuRxUmdorqIj7mC3EkIBbRxc9orI4Z1gkKACp3ECcAzhds74Jss8kWx7Mi2GOwAKAqEtcnaxImZyM1Ua0ArEkqysF2G2wz3t3emFKkAQRJnyp1sXmsgbiLILsoa4FXemzdsUn34deBJ+FICu2gvBYN3f3b+8gKzDKwVsQIO2CIz0oTeyzNgP7QStpCNxEwoMKsEj3cqDig0+sYAguSpKsVdpVimF3BjDQCR6TVnVds+1NveiBU6WQLQKkjAAlQccxPiTAgBWitkh924Iyt3thgskMq+02EA7tuARMgEiZrx1Tr3d7XLS8pvuIjruDEbZBAJAPjSxe3TsUopiUDswkKATmAZInj8Km4m/CK/dSXk7sidzQANq5Ajp45qd+jRf1XtULOqsyCAfdKxADFh3nhQAAxNWNR7QhVRvvbiw5DRG/f73HiapXpC7ZJ3A7QF2gd6DBGCDB48Kt37dy1DPctsnAW3dFwlhbDRgSBLZ86V2Zd4qt1X9rde4jKztcCRKsGw24sfiK6fWaRd4Ckn2er1KwwCnbu0zwCCcS7jpzXEamw4tszkZDQp5kgmT/euk7TLnX31E7VvXLgGMEm3uI9RbSq8efxyl/n/Q9Vw5WMeGPlQ02/7zep/Gl0/L99/lD0VKc1FSnNZhdWioVr0VzV0H1NQRUiutzPAUYFCKMUwclaOiu5yKzkq5puaqB13ZPZqXoVXVWPAY7fkeK+w9n6bZZtofuoqn4ACvjX2dsguCxAUZYngDxr7D2LqkuWVNskoBtE8907fypeTpVUtf7NWgqJPGPwrnjq7ZBYGCpwPzz3QBzk10/adsMePHoDPPIPqa5K/p9jGViPHB8cR04x+EkV0eO8IyjE1Yth19qv7oyH7m6FIIDKARkEgjmI4o9fpNGuiH7PcNy5vXfucs8BL6gbDG0S7cAc0zXlCh3d0YzDhSMSO8BnOYrmjfADKiEloHvArt8ApWQZjO7iRFPLjKZT0mcud1QhmnexDEEMo+7yZBx1O2MA8mJpAdVZt67iVIUm4ZR1KwYWd3BADYhqu63eDtJdkD7jbBYqDHeIXIB2giY4rLu8jqBjG7AGPvePPx4HFYWtGgjjusyhlDTtJZVYLBKkqQRIxiPrSGgqHRXVUCq7liw9oSxXaYGyVAhZJ7jGahbkGQVELPeYkEbSSO6DJMcH4xSbOqZZ2sylgQ20wGU8qR1FTQO5da88uyKYguw2jur7zlQSWYgSxGS2aVZZIbcHnb3NpWN24TukTG2eOsdKnTW3uHagLGGbaImEBdueYAJjypTMI4jPQmOPA9fjSB1+7KoSbfulQqCGAQ83BAyd0g5mKDU6ouzO5ksZY4Ek+kAVF+0ywrBl47rBlOc+63iDPxo7dzZta2x3QZDW17pIIIAbcGEHkgc8CkZmlZQrzu3Y2bdu2ZzvJM+7MROaS+vABknJ4nBohpnCglG2tIUlO6zCMBiImI4zmkm4ybgpK7xtYRErIMQRIyB8qRvG7JAYmcCZOAeijoM5+NQBxAAKz4ciPmZBNQ91WA7kETuYM3eniQTAjyAnrXtRZYQSpAcSpPDdDBHnSBjXy+JJkBcY3EwMgc5j5Vr9p3N2tvOODfYjzAunj6VH2b7KD37RlCFdHYG6qsFtkOYUmW93pVMEoTu5VXYg/wAQQnn1j51Eyluov43W6wGac+OfnQ1MV41reayeipFRFeqQurxXqFDiimue9uj0fRCvV4V1OZNGKECipg1Kt6bnNU7dO9pTDbt66RA4/GvoX/Rr213XtGT3gR5BgQT6BlH/ABV8qtXK6D7H9rey1AkwLg2cxklWXPI7ygT/AIqruaN9U7d7QYHC4AJJJMQASTtAngHmuQ7WDhoFxQvMWlIjxmVBn5V0PaGqLWpAnaWRtssSwMSARjcM8Tk5rlu1NWYnbAOe8QI61ePUNnXNMsE/e6liWMeMsSZ5PPU4qtcuxIAjxIDScjxAH5UQ1zMhACjmDz54mqGp1ThNhMqcmNy7uIDwYcDkSMTUZHGd2wAXzOQCRKmYESCFgdeQfjWRuAPw8I6R069fWtXX22uFdisxhoVVZjtA3+6oOAJz5Vl3nG0DaJmd+5uI93b7vOZian0QjBj3RjmfM8x+uKXvj4eS856dc/H0qbV7zgjz8s/0pbGkEEjwB9VDfjU+28h16EciOhoGH0+dQB0qaRhM5JnjJk8CBk5jgfKpNvwz45oFq3pNPNTaqKhtqM7WBPgBn+tCQD4+Qjp6VuDSR5elLfT+P16fLNT8z+LDB/X96WBWzqtAAxAKtB962WKn03AH5xVf9gB8R5KGcn5DB+n5v5DSx9n22i/c/gssqn/xNR+5WP8AKbx/y1W1TbbTcy0KZjksX7vltRc/4q0H0ptadEOGus11+PdH7qyCfT2z/wCcVldptG1P4QSf5ng/6Qn1p4d7VeIzDUGjYUMVTNAFRRUJoJYtHFMpVjimTXPnOXROlsVNRUiulzJo6gVNMJBogaWtEtMLCNQ3ruOYyOKFTQXjj4ilbwc7fS/s99oAyguQFuCLsgna6g5CgHM/S5VrW9mlULs4QCTajazvwQREbFmck/Oa+bdldp+zfaSdr9OgbofyrqtH2ptwfdPIM9eY2+XjU4Z2ztrZN8k37rG4zM25iJJdi5MA8kSSfd8fOqWsWFEFjnABA5kYHz8I8BV/WazvSAAeCAFE4jMDvH+vlnPbWEmPGfwxz8au5ei17Z2u00J7ytjcRDDYxZpWCOgPQxWVcE9IgdJ8J/vW3fcZB8CP4TkR18j/AL1iuASR+fnicfCp2mgRBMH5/qa07emVRMz1jp8ZrPsGD4/rwqxqdWAvUj5GeSI60qRWpKnP+1VoqfbbmBfcRIkCd22eASD9fEUu5dE4mOnjHImMT6UgaMVu9g2Q5Ij9fGsKzefYwBYWyVD4xI3FZ843YmrXY/ahtOGjHBED158fU1nnLZwrHt2F3syBxWZqLEV1uj7QS6kj6wT6EDII8DWRrdEN0SBJwT3RmYn1rmxy/LXTCvaiFhAbcja+12K3BMjchwOnGMA4oezNNLqJgTLN0VV7zE+gBo71r+/GKdZItpnl4k4MJzHqSATngVrz0lY7RvKwa5cBhe+JkkgEbVJPUjas+dcReYsSTyTJ9TWz2z2jv7iztBkyTMjgcx49PDwrJYV0YY/GJyu1ZloIqwUpZSq0gmKgimlaEikSbNNpKHNNrHPttjeF2KOKGirdgmprwqaYDFSBXiKkGiAS0F6jFK1BxU5dKx7V9RcwOlanZPam4BSQI2gnvEZxJCgniSY8DWNqK3fsdojetau2G2r7EO3dn/s3DSs+60bs8wSOtZ+Oem9x2uNrREGJXGIBH8U8kGZ5546Gq7XOp6EgkcY+Y/rWfYdgJAgkO+cCLatnjjuPHmPGn9nlXcBpW2NxuN1FpNzOVHjsUx5xWmmS92t3GCg5hS21xtDZkKAoIImCJbIMGMDE1HM+Px+vrOPOr1/WFwbj4ZnckDgAtvIHkCygeQqvqrZG4NiIkHx69PDx8KN6VeVFbmRPTxmmXrpjqAfXOR8CJFO1mnSQFYmQhaOATlhHlj5Gla0N7pIIQuqyeO8CZAyOfD04NJCp/vP64r2/068efjmegqWQjJHzg+FDbBmPI+XT9fKgjUB2lugIBODBYMQM8YRs+VCTA4iYj4COT5+Hn0xTbd/ariARKcHIaLm1h48sD60jcPXnPy6Ug1Oxu2jZubvu8NHG05jH0rsrmsW4rsh3RujBxsIlieWHmAY8cifnNu5tKseFILeBG4mPiAa6O3217NUEqChZY7w3bUZAzENLZDRw0EiYNZZ+P3GmN9NS4O9nKwDIiMnB5mCcYBiPOsjtHtKCRkNyDEQce8MzweCI3DBFUL/ajNPATJVQzMADBG5GJOAQQSIxAmKrLZPTIMSCYyJGDwYHp61rhhrmi38GUJWm7anbW2ipBSgKVZ20BWklXKUllq2VpZSp0FdRmjoile21FglXqipioFaIGtEaFaOgIqIooqIoCVFL1ApooLwxU58RePbM1PFdZ/0emLXaB8NI/wAzXK6tIrrvsET+x9o5wNP9STU+Lt1SfVHMTFu4eCdoOfeDC53T5d3603SatAjTm7dhSG6W0AvMZmZZ1tCf8Nyq2pXukeJn5Bo/1VVQFWBE4BOI5KsOtb2bYZY87bGg1mbatwxLHAIl7m0MZ/kB9KLtHUgl23bu9PMzLExuk5I2+Y3R0is7tB0RtihTskXGWYu3d0vB/wC7WQi+It7vvUDa/crAjPvGJwN8z5CW4HjWVx5Tv8nNcgSMnPzHw/pU6yQx8yfDMkgmqQuTJ8Z/Ben65p7MC45MLn4AE/QE0aLabrkBZ4jd5+H/AMfrUXCQ3PiJHmPpmaGAxQfBvKWPzwRSXckEiTMfNcH4cUaCxb1EI88vt2nwIckGefdJzSt3DTPiDJ+9PiPPrU6PV7HtvtRthDbXiCBc4kg5x0pJRmgAzySdjGXCMVGAct3o6d71iviW1q+VYOAABhlG7oFvcA/rPnU3rbOofvNHvtIyI9qsuM7mDOO9yR1mqm2dzGBuLST0E7owCenlzyKv9np3+Z7pgy0Eg7ZwRMCR3pEE4Mmrn7EizptGFb3TAIiTLARtKgxE88gcjijtWRAPXr/Q+OetWUteQ4jGPpTPZ1VXrSrsr2yrS2qk2aQqlsoGWrht0prdGiVilCEqyUqBbpWCqjW6j2VXvZV72FRYgqKGiioIoJK0wCl01RTDwFe20a16KACKC70p0VX1XT41Hk+2rw+5S17TJ867H7DAf9XdpGf/AOaiPWuL1Ndt9jNPHZfaL9CLaz6tkVn4uHRv6nLPbkVWZIHn+X6/CrxFVbq5rshY8qups72JJyTPqSTP4/SlWBzMz3AI4gbmM/EW/lVorQG3VXFdwl5VBbxPQAfM4/A03T2Crt/JdHP/AITr/Wmi1iKYF/P6yD+JomEH9qE6qxFy5n3WYY4lZ4PhgVRS2cTkAn8Y5+ArXtrE+dL/AGME+Ahs+bEH6UZYS9Jy8TPAgDx3LzxxJ+sfOr5lyMDhFJgSQo2QWjwA+U81YuaPvjwgT4yBj9eVOs24H66maJimeJX0dkgowxB3cA5DSAQZkeRq/ZtR0AyTj41ASnWxVa00+MixbSmC3Q22p1s1nYxseS1Utapm4UVSzVGs0prNXiKgWZoNSTTVDaetRbNA1ikm3bN9lRbKuNZqPYVNJh1Boq8VpEijU0IokoBi0RFCKMUwGqur6ehrodN2TaKKz3mlhJFu0X2+TEkZoNT2Po+77TU6sEzt2aW0ZzEke0br0waWeFsaY42cuS1IwK+gfZJf/wAHrY6vbB/41/rXP6rsLTt7l/VbRwW0tgsfP/8AYSB8OvNa3Z3atqzpH0iMxF1lZnuhlaQQ0C3aR9uR/jrPHCxd7255kqtdGa2dXoCokFWB8C8/K5att/7ay2s5gyD4FX8fJa6MarCXuq+2gYVdGinqfhbun8Fpq9iXCJAP/paj/lVp8o22zFFEFq9e7JdPegR4h1+e5RHFIeyBjfb/AOMfIjkGnMouFRRrRrYnhrZ/8xf60Y0reR9CDVbinlowKNdM38J+VH+zt/Cfkae4kAo1qDbI5EfrxGKm3TI5KcopSMPEfMVbtpPFKs8kBaelqm2rPlVlLNZZVjarJYpyWqeEpi26hjaQLNCbNXQlSbVBbZxs172NX2s0PsaVDh6KKGiqAGpt81414c0A6jWlgUwUw6T7G9oKtw2nA7+bbEDDj7s+BH1HnXfu8rtQniYUlYIwQQDk4n418gtuQQRgggg+YMivrXZV1byq4MFkR1gEkEgbgFAk5MYrTHJ0+K7mmB2raKEg5nMSRE/hz+Fc52gkHcMQRgMZ5mNykfOvqPanZty9ZGwWmzKFiQ27G0AkeEiD4joK+f67Ri4u5SoPBUERMZyCRTvLW2aU/tiAbgYRD2rTcZOGBMxnjM+VcwluSANonqxCj5nArd7fvb7WnMg7bZUwRiGxI6DLRNYcyBGG46AR4zyPj/al4+DwnJd/SlGh1AI/lYfMEitLS6ZTaOxV9oOu5kgeTKRnyOKz7mquN3Wd2EkwzlhPEwTE+dP0vdzBPp0+VbcNZMQak3lEM10SOGuXMiI6tBBBIx51T55k/E1vuuBB3AgllZWxn/EPqKDU6VCd2wJjAB6+J8qj9Jyxnpi29NJgCfLJ+lWr2hQRAknLZBg+ox8qtttA6AfwjE+vj0qH0zTGDHRWVo8sHmmWoQezknG6euevypq9mAiAz58TPPpBinJZaJ2mB4gj8aaqEDI+lGi1C30xJJDbZJMIoQCSTChTgeVM/Z7jcXmHwJ+cmiBqzZqxcYUmgvkYvz6qvHoUNEOy9T0ay381u3/yhV9Gq9Yas8mOTG0/Zeon/srBP+GQfklxK2bfZ10IC9iyVkElbuvtttBEwUlZg4lwOfWtjRWAInrSftR2/c01sexwzHaGiSMDgePHzrDW657XLaTWE3fZ+zPBJP7Ta1CqFkcoSQSdo2sZzWqqV6yj7Zusz3GzcZjuJbwnwXjHmetPVKve+UVCpTDbqQtOC0BXZKH2VWRbqfZUUPmJqZoKOszS1QK9NQtAPWiBpSGipg2a+gfZLXtb01tlYqQXEqEJgOcS6kCQIr58hrsOyMaW3n3jc6/4mFG9NvD9zr9B2uSrfeZDu78GYgwcTyJnzrju29fndtXczRyWO2Tjc+eo+QrS7Kcl3IP3WJ84z+E1g/aAkXIJHdbocfxc10TLjbe0PaNlV06sFWXYh+6DwBHIMRPTxrmLhg4/AV1usM6NJ6u/4VyVwZqBKURTJYAZz5V4rSzVbjSVcu61WhiCHk7gAoQiBBUAd0zukccRHFMvawbccmPpNZprxpbO5bX9Do7l5oRSx8h+dby/ZoIv714J5AM486xuyO17ljdsMbhn+1WP28vuLEkxjwmRz8J+NXjqrw+MnPbQu9m2ejExxSGsCZyemTS9Oe7JjPr/ALUdLaLnL1EXbZPBHQwNpx6A80VtCOv0H0yavWdP3cjdugggztGen64qHsDz+Qq5NxMuy7TEfxH4iremuTyCPl4jz/UUlEx+VXtAv4is84zz5Xv+s9kKoYkLu909TEAxBaelZd7tm5rXse1Cj2QdiAu0ki4yqWHAMezx1qftXq1CKgjc8lv5RgCfM/hWf9kU98+CqPm9wn8B8qwt1qflzWN/bRWxTVTFSEzWjMOymKKMCiVKCDFe204JXtlKh8jiioa9NZqSagVJFRQDEpoQkE9BSVNPR4EUw8td1p7ypoNNMSVc/N3/ALVwic1c1+pfbaToqAjPRu9+dZeTfEdH9Pr5W/p2fYHa6KGBKLKsRuIBbgBV6nk/Kud7Y1W9lAjkTAwckflVPR3MGDIjqesg8xkcfI0pnll9RAzznxrpl400yvp0HasDT2VHMMx/zER+Fcex7xrqO2n/AHacYRemRyI3RPXiuUB5pUpTAaU1eQwD6ePj5Uot/v8ArFOq+Q5oC815s8eMR1OcT58ULN1Jknzk4O3I+B58RTVs5Gq5Z1UKVgd4rk892cD5/Ss5T6f79adaPn0nAnPAB8M05dCXTbsP3fjRbqq6Zu705ryPn58EdM/hS2TZ0h/L86dcf86o6Z+v6P6/Oh1Wrj/fw54BmOa2xvB7Xg+Ku6S8MeP5Zrn212MfAn+nP4Vc7P1x3KOrRjGcxEHNRaik9u5vPExiJ5jaD+dXfsmkC56p/wDYardvki4J94pb3T4+yQVd+zQhbnqn+k1z+T/JP+9OfLpupTAKTbpwrRiMCmAUCijAoBqipihUUVAfHaE0QqX4rJSK9UpUigPCmrQAUa04Hpina+7JSOVRBzHCilGlaxoz6flU2bsbeK9tTsu0NjkmSOcxMExtJUEY9fyCbKGR6jqPCeJp+k1BNm8MABgIVVXEA52gScnJzx4CnLbC3IXABH1FdNx1wrJd7eSFz0UDpztY8eo/U1ym2J6fGOsdeea6rtxyZn9RXKXjE/Gs8igX+fiZ+PB9Y+FAo8DmfL8zPj0jFO1F0+0K9DnAAzP4eXFDcHdHnP0j+poq0MogzJP+XzHOZHu+H50G9dsFe8WneWJGyPd9nhTnMzPStH7NaJLzlbgJHs7zYZl7yaZ7i5Ug4bMcVlXfdP68aUy9rnAuDz1iV4I8Mc9KbproDAlVYAjuuCynIwwkGPiKrjinbYj0P+ph+QqtnGqgG1RgCB7zE9IkkDiQfpQgjryD0wI8Z5B+HWvWvcHp/egUSRPiaNm1dOWgCQCf5pzEAjg5APx+SdRPE/Ak+XTia0dNaAslhzu2nJ4Cq0Ecc5qhqkGfQdTVy8JU9RdCgzJGN2B097u53Rng8CY6UVkbSAuIECCRA5wY4zXgPy+vnTFQbjgYEjHUz/U1FqRdoP3bZ3KSBtYA97DHbI/kKePHrW39mXlbnky/6awu0tOotowGd5Hw2rWz9j/dufzr/prLO7zlY59OiSnCkimrWjAxTTFM0tabbFAGlHFCKZTD/9k="/>
          <p:cNvSpPr>
            <a:spLocks noChangeAspect="1" noChangeArrowheads="1"/>
          </p:cNvSpPr>
          <p:nvPr/>
        </p:nvSpPr>
        <p:spPr bwMode="auto">
          <a:xfrm>
            <a:off x="63500" y="-935038"/>
            <a:ext cx="2371725" cy="193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4" descr="data:image/jpeg;base64,/9j/4AAQSkZJRgABAQAAAQABAAD/2wCEAAkGBhQSERUUEhQVFBUUFxcYFBUUFBUVGBcVFRUXFBgYFRQYHCYeGBkjGRgUHy8gIycpLCwsFR8xNTAqNSYsLCkBCQoKDgwOGg8PGiwkHBwsLCwpLCwsLCwsLCwpKSwpLCwsKSwpKSkpKSwsKSwpLCwpKSwpKSwsKSwsLCksKSwsLP/AABEIAMsA+QMBIgACEQEDEQH/xAAbAAACAwEBAQAAAAAAAAAAAAACAwEEBQYAB//EAEUQAAIBAwMBBQUFBgQCCgMAAAECEQADIQQSMUEFIlFhcRMygZGhBkKxwfAUI1Jy0eFigrLxktMHFTNTY4OTosLDJTRD/8QAGAEAAwEBAAAAAAAAAAAAAAAAAAECAwT/xAAmEQEBAAICAgEEAQUAAAAAAAAAAQIRITEDQRIiMlFhcQQTM7Hw/9oADAMBAAIRAxEAPwD5+K9XqmtCRRRURRLTCIr0Ue2vBaYDFbP2e0pYsQM4APMSenmcVmKldx9ktP7O0rAS7tIMxtAMA8HMqDx0o1s1rTdmsUkpHegGFIERbO/925RoDNvlTJJrPRRbUk3mS5KvbU53EbZnu7lCgYkEHZz49F2n2neVmN20hBWO/YdSVC/duoyk9Myc8AVm3baBWFltikq/snZm74gd03Q26MY3REYPRy1pdaZevu7QoXULd9ptuuNpUC4CdpLNlTlgQCoETGQa0ex9PqENxrotMoMlrl1HAuXTZVm9ord6SyyDgTIiqmr1ouHYRbsja5uMEQ7gxD4QJIPdhQHUTicmh0+m9n7a5+z7FZbdvbqLZtWgzX1vFe88gbbSMAzY3jMZqtTcmu6i71tvt2v7QKoQKVOdjMwYwFwOJwM9flWz2LrVBUExMk7pABEj4mB9YrhtFcAdALga4T3fZPt2XZhNz3FCkboMqfj1rTs9ogNJZQc7kAkgEANs9t7zglsdNpIJFZ2B9B7XvJd0zqIJZTtEckdVJjIj6V8yua5U3rLSXSfaIGytxgXhR/BAKTnec+NzV/aO62VMu3cCoq7857ttRPluHhFc9qtQFRUn2ZuC37UFLohdqlSe8wuIe6+BMziKWPR1Z12pbDsstbJ3K+RsZ2VP3ZyIYODJmSs5NUV1U+zFsKjzt7g2GdttATdLbTuYExwDPjStTr5IG3F5Vuaj2Qt7mlw7QQWVQCkgELt3kEVUutbUmP3ilTCvIK7gR3tu3vqYMiRVE1e0tSHhAywSu4lVKBkWCUKyGklu8RJ2rSbvbSq0KZRXDI9u37MqptlGW2jAhWOO8ST3cU9ZJBFnY2+R7KBcLBndhZKqVYBWTzELzWYurQWysXN7IQWkZO5YU59wKoPG6ScxQZ4vsAWsq1tbcXIcBi3ClmbaFJBEgdJMdaXrdRg3Ldwjd3SjQLkOWkboG4wqlmkZYeFRZ2OgVtQ64HdKuyIN4UKcySAXOARxHWqdy6WAAAkAKCFiQD6QTnnnijW+RvTT7StO5B1F8vcBVMnedqbtvfBg5aJnPmaqavUfuEtqDCljcYExvmB4naFH1+adGrKA+wtAedm0soUkHfBlFksDMfGi7Pti5GSZYuywT7mWBzkRtzmImssprV/B9i7NO4XU8be8DaRm226YxMqX+dVPtDpT7MEjNpmUnyY/kYHxra7HDLdtgKm27t9ozHvd/chAJbMgjEelRr9Gz2WQbfccmDO51YkEfG0RjqaMJvPR2fS4Y16KI0Ip2aumb0VKcioqU5pU4vg16oHFemuZucKmoiirscyKMUNGtMGBaJLdSq1a09qqMKWa+rfZ7s6LCOVwllMjBJYZE/Bj6186t6evuHYtkDRWgRgoMeuarfx0HDdqTsZTcIWMLJZZiB3Z/UmsvVWgVHQxnmMHwDQvoSR612PaFi3ugWgc+AI+WfrSX0YZQxFsAbiIMP6d0QG8Ca1+M7FyrlX0AOnO919nIOz2lq27MEbKu4MCD7rQGmBms/R3Ta0ty4p3i5ctWrlptu1kSxqXCkyxydv3QRsEHGNLtqUkqqwOjAOIIjIbnmfWsm2wdXe9cuvL2BcAzcKizqwrLdckEgKwgiiTecT6YettB5a1Ye1aVVLb3a4drPt3y0FxuO0FR90dZrUvdobE2lzda5JZ3ZXV7feRHCn96lyVJhzIjisS+rd0k7xbgKLh3ACZ2hT92ScCBk1b7O7WAYrcVWtXG79pICwS2UAna67jtIyIjg1le1Ham2bRDlNmxk3LeKMd4UPLWiAdhiRKxmJNVLVsMyWvZyWYQUcIxkQFBb92BMGSPHNO0+qa25ey7oRIVp7+0giGjHu89DVa/qgLm6yWUFAsGGMta2XF+9ILFwOuRxUmdorqIj7mC3EkIBbRxc9orI4Z1gkKACp3ECcAzhds74Jss8kWx7Mi2GOwAKAqEtcnaxImZyM1Ua0ArEkqysF2G2wz3t3emFKkAQRJnyp1sXmsgbiLILsoa4FXemzdsUn34deBJ+FICu2gvBYN3f3b+8gKzDKwVsQIO2CIz0oTeyzNgP7QStpCNxEwoMKsEj3cqDig0+sYAguSpKsVdpVimF3BjDQCR6TVnVds+1NveiBU6WQLQKkjAAlQccxPiTAgBWitkh924Iyt3thgskMq+02EA7tuARMgEiZrx1Tr3d7XLS8pvuIjruDEbZBAJAPjSxe3TsUopiUDswkKATmAZInj8Km4m/CK/dSXk7sidzQANq5Ajp45qd+jRf1XtULOqsyCAfdKxADFh3nhQAAxNWNR7QhVRvvbiw5DRG/f73HiapXpC7ZJ3A7QF2gd6DBGCDB48Kt37dy1DPctsnAW3dFwlhbDRgSBLZ86V2Zd4qt1X9rde4jKztcCRKsGw24sfiK6fWaRd4Ckn2er1KwwCnbu0zwCCcS7jpzXEamw4tszkZDQp5kgmT/euk7TLnX31E7VvXLgGMEm3uI9RbSq8efxyl/n/Q9Vw5WMeGPlQ02/7zep/Gl0/L99/lD0VKc1FSnNZhdWioVr0VzV0H1NQRUiutzPAUYFCKMUwclaOiu5yKzkq5puaqB13ZPZqXoVXVWPAY7fkeK+w9n6bZZtofuoqn4ACvjX2dsguCxAUZYngDxr7D2LqkuWVNskoBtE8907fypeTpVUtf7NWgqJPGPwrnjq7ZBYGCpwPzz3QBzk10/adsMePHoDPPIPqa5K/p9jGViPHB8cR04x+EkV0eO8IyjE1Yth19qv7oyH7m6FIIDKARkEgjmI4o9fpNGuiH7PcNy5vXfucs8BL6gbDG0S7cAc0zXlCh3d0YzDhSMSO8BnOYrmjfADKiEloHvArt8ApWQZjO7iRFPLjKZT0mcud1QhmnexDEEMo+7yZBx1O2MA8mJpAdVZt67iVIUm4ZR1KwYWd3BADYhqu63eDtJdkD7jbBYqDHeIXIB2giY4rLu8jqBjG7AGPvePPx4HFYWtGgjjusyhlDTtJZVYLBKkqQRIxiPrSGgqHRXVUCq7liw9oSxXaYGyVAhZJ7jGahbkGQVELPeYkEbSSO6DJMcH4xSbOqZZ2sylgQ20wGU8qR1FTQO5da88uyKYguw2jur7zlQSWYgSxGS2aVZZIbcHnb3NpWN24TukTG2eOsdKnTW3uHagLGGbaImEBdueYAJjypTMI4jPQmOPA9fjSB1+7KoSbfulQqCGAQ83BAyd0g5mKDU6ouzO5ksZY4Ek+kAVF+0ywrBl47rBlOc+63iDPxo7dzZta2x3QZDW17pIIIAbcGEHkgc8CkZmlZQrzu3Y2bdu2ZzvJM+7MROaS+vABknJ4nBohpnCglG2tIUlO6zCMBiImI4zmkm4ybgpK7xtYRErIMQRIyB8qRvG7JAYmcCZOAeijoM5+NQBxAAKz4ciPmZBNQ91WA7kETuYM3eniQTAjyAnrXtRZYQSpAcSpPDdDBHnSBjXy+JJkBcY3EwMgc5j5Vr9p3N2tvOODfYjzAunj6VH2b7KD37RlCFdHYG6qsFtkOYUmW93pVMEoTu5VXYg/wAQQnn1j51Eyluov43W6wGac+OfnQ1MV41reayeipFRFeqQurxXqFDiimue9uj0fRCvV4V1OZNGKECipg1Kt6bnNU7dO9pTDbt66RA4/GvoX/Rr213XtGT3gR5BgQT6BlH/ABV8qtXK6D7H9rey1AkwLg2cxklWXPI7ygT/AIqruaN9U7d7QYHC4AJJJMQASTtAngHmuQ7WDhoFxQvMWlIjxmVBn5V0PaGqLWpAnaWRtssSwMSARjcM8Tk5rlu1NWYnbAOe8QI61ePUNnXNMsE/e6liWMeMsSZ5PPU4qtcuxIAjxIDScjxAH5UQ1zMhACjmDz54mqGp1ThNhMqcmNy7uIDwYcDkSMTUZHGd2wAXzOQCRKmYESCFgdeQfjWRuAPw8I6R069fWtXX22uFdisxhoVVZjtA3+6oOAJz5Vl3nG0DaJmd+5uI93b7vOZian0QjBj3RjmfM8x+uKXvj4eS856dc/H0qbV7zgjz8s/0pbGkEEjwB9VDfjU+28h16EciOhoGH0+dQB0qaRhM5JnjJk8CBk5jgfKpNvwz45oFq3pNPNTaqKhtqM7WBPgBn+tCQD4+Qjp6VuDSR5elLfT+P16fLNT8z+LDB/X96WBWzqtAAxAKtB962WKn03AH5xVf9gB8R5KGcn5DB+n5v5DSx9n22i/c/gssqn/xNR+5WP8AKbx/y1W1TbbTcy0KZjksX7vltRc/4q0H0ptadEOGus11+PdH7qyCfT2z/wCcVldptG1P4QSf5ng/6Qn1p4d7VeIzDUGjYUMVTNAFRRUJoJYtHFMpVjimTXPnOXROlsVNRUiulzJo6gVNMJBogaWtEtMLCNQ3ruOYyOKFTQXjj4ilbwc7fS/s99oAyguQFuCLsgna6g5CgHM/S5VrW9mlULs4QCTajazvwQREbFmck/Oa+bdldp+zfaSdr9OgbofyrqtH2ptwfdPIM9eY2+XjU4Z2ztrZN8k37rG4zM25iJJdi5MA8kSSfd8fOqWsWFEFjnABA5kYHz8I8BV/WazvSAAeCAFE4jMDvH+vlnPbWEmPGfwxz8au5ei17Z2u00J7ytjcRDDYxZpWCOgPQxWVcE9IgdJ8J/vW3fcZB8CP4TkR18j/AL1iuASR+fnicfCp2mgRBMH5/qa07emVRMz1jp8ZrPsGD4/rwqxqdWAvUj5GeSI60qRWpKnP+1VoqfbbmBfcRIkCd22eASD9fEUu5dE4mOnjHImMT6UgaMVu9g2Q5Ij9fGsKzefYwBYWyVD4xI3FZ843YmrXY/ahtOGjHBED158fU1nnLZwrHt2F3syBxWZqLEV1uj7QS6kj6wT6EDII8DWRrdEN0SBJwT3RmYn1rmxy/LXTCvaiFhAbcja+12K3BMjchwOnGMA4oezNNLqJgTLN0VV7zE+gBo71r+/GKdZItpnl4k4MJzHqSATngVrz0lY7RvKwa5cBhe+JkkgEbVJPUjas+dcReYsSTyTJ9TWz2z2jv7iztBkyTMjgcx49PDwrJYV0YY/GJyu1ZloIqwUpZSq0gmKgimlaEikSbNNpKHNNrHPttjeF2KOKGirdgmprwqaYDFSBXiKkGiAS0F6jFK1BxU5dKx7V9RcwOlanZPam4BSQI2gnvEZxJCgniSY8DWNqK3fsdojetau2G2r7EO3dn/s3DSs+60bs8wSOtZ+Oem9x2uNrREGJXGIBH8U8kGZ5546Gq7XOp6EgkcY+Y/rWfYdgJAgkO+cCLatnjjuPHmPGn9nlXcBpW2NxuN1FpNzOVHjsUx5xWmmS92t3GCg5hS21xtDZkKAoIImCJbIMGMDE1HM+Px+vrOPOr1/WFwbj4ZnckDgAtvIHkCygeQqvqrZG4NiIkHx69PDx8KN6VeVFbmRPTxmmXrpjqAfXOR8CJFO1mnSQFYmQhaOATlhHlj5Gla0N7pIIQuqyeO8CZAyOfD04NJCp/vP64r2/068efjmegqWQjJHzg+FDbBmPI+XT9fKgjUB2lugIBODBYMQM8YRs+VCTA4iYj4COT5+Hn0xTbd/ariARKcHIaLm1h48sD60jcPXnPy6Ug1Oxu2jZubvu8NHG05jH0rsrmsW4rsh3RujBxsIlieWHmAY8cifnNu5tKseFILeBG4mPiAa6O3217NUEqChZY7w3bUZAzENLZDRw0EiYNZZ+P3GmN9NS4O9nKwDIiMnB5mCcYBiPOsjtHtKCRkNyDEQce8MzweCI3DBFUL/ajNPATJVQzMADBG5GJOAQQSIxAmKrLZPTIMSCYyJGDwYHp61rhhrmi38GUJWm7anbW2ipBSgKVZ20BWklXKUllq2VpZSp0FdRmjoile21FglXqipioFaIGtEaFaOgIqIooqIoCVFL1ApooLwxU58RePbM1PFdZ/0emLXaB8NI/wAzXK6tIrrvsET+x9o5wNP9STU+Lt1SfVHMTFu4eCdoOfeDC53T5d3603SatAjTm7dhSG6W0AvMZmZZ1tCf8Nyq2pXukeJn5Bo/1VVQFWBE4BOI5KsOtb2bYZY87bGg1mbatwxLHAIl7m0MZ/kB9KLtHUgl23bu9PMzLExuk5I2+Y3R0is7tB0RtihTskXGWYu3d0vB/wC7WQi+It7vvUDa/crAjPvGJwN8z5CW4HjWVx5Tv8nNcgSMnPzHw/pU6yQx8yfDMkgmqQuTJ8Z/Ben65p7MC45MLn4AE/QE0aLabrkBZ4jd5+H/AMfrUXCQ3PiJHmPpmaGAxQfBvKWPzwRSXckEiTMfNcH4cUaCxb1EI88vt2nwIckGefdJzSt3DTPiDJ+9PiPPrU6PV7HtvtRthDbXiCBc4kg5x0pJRmgAzySdjGXCMVGAct3o6d71iviW1q+VYOAABhlG7oFvcA/rPnU3rbOofvNHvtIyI9qsuM7mDOO9yR1mqm2dzGBuLST0E7owCenlzyKv9np3+Z7pgy0Eg7ZwRMCR3pEE4Mmrn7EizptGFb3TAIiTLARtKgxE88gcjijtWRAPXr/Q+OetWUteQ4jGPpTPZ1VXrSrsr2yrS2qk2aQqlsoGWrht0prdGiVilCEqyUqBbpWCqjW6j2VXvZV72FRYgqKGiioIoJK0wCl01RTDwFe20a16KACKC70p0VX1XT41Hk+2rw+5S17TJ867H7DAf9XdpGf/AOaiPWuL1Ndt9jNPHZfaL9CLaz6tkVn4uHRv6nLPbkVWZIHn+X6/CrxFVbq5rshY8qups72JJyTPqSTP4/SlWBzMz3AI4gbmM/EW/lVorQG3VXFdwl5VBbxPQAfM4/A03T2Crt/JdHP/AITr/Wmi1iKYF/P6yD+JomEH9qE6qxFy5n3WYY4lZ4PhgVRS2cTkAn8Y5+ArXtrE+dL/AGME+Ahs+bEH6UZYS9Jy8TPAgDx3LzxxJ+sfOr5lyMDhFJgSQo2QWjwA+U81YuaPvjwgT4yBj9eVOs24H66maJimeJX0dkgowxB3cA5DSAQZkeRq/ZtR0AyTj41ASnWxVa00+MixbSmC3Q22p1s1nYxseS1Utapm4UVSzVGs0prNXiKgWZoNSTTVDaetRbNA1ikm3bN9lRbKuNZqPYVNJh1Boq8VpEijU0IokoBi0RFCKMUwGqur6ehrodN2TaKKz3mlhJFu0X2+TEkZoNT2Po+77TU6sEzt2aW0ZzEke0br0waWeFsaY42cuS1IwK+gfZJf/wAHrY6vbB/41/rXP6rsLTt7l/VbRwW0tgsfP/8AYSB8OvNa3Z3atqzpH0iMxF1lZnuhlaQQ0C3aR9uR/jrPHCxd7255kqtdGa2dXoCokFWB8C8/K5att/7ay2s5gyD4FX8fJa6MarCXuq+2gYVdGinqfhbun8Fpq9iXCJAP/paj/lVp8o22zFFEFq9e7JdPegR4h1+e5RHFIeyBjfb/AOMfIjkGnMouFRRrRrYnhrZ/8xf60Y0reR9CDVbinlowKNdM38J+VH+zt/Cfkae4kAo1qDbI5EfrxGKm3TI5KcopSMPEfMVbtpPFKs8kBaelqm2rPlVlLNZZVjarJYpyWqeEpi26hjaQLNCbNXQlSbVBbZxs172NX2s0PsaVDh6KKGiqAGpt81414c0A6jWlgUwUw6T7G9oKtw2nA7+bbEDDj7s+BH1HnXfu8rtQniYUlYIwQQDk4n418gtuQQRgggg+YMivrXZV1byq4MFkR1gEkEgbgFAk5MYrTHJ0+K7mmB2raKEg5nMSRE/hz+Fc52gkHcMQRgMZ5mNykfOvqPanZty9ZGwWmzKFiQ27G0AkeEiD4joK+f67Ri4u5SoPBUERMZyCRTvLW2aU/tiAbgYRD2rTcZOGBMxnjM+VcwluSANonqxCj5nArd7fvb7WnMg7bZUwRiGxI6DLRNYcyBGG46AR4zyPj/al4+DwnJd/SlGh1AI/lYfMEitLS6ZTaOxV9oOu5kgeTKRnyOKz7mquN3Wd2EkwzlhPEwTE+dP0vdzBPp0+VbcNZMQak3lEM10SOGuXMiI6tBBBIx51T55k/E1vuuBB3AgllZWxn/EPqKDU6VCd2wJjAB6+J8qj9Jyxnpi29NJgCfLJ+lWr2hQRAknLZBg+ox8qtttA6AfwjE+vj0qH0zTGDHRWVo8sHmmWoQezknG6euevypq9mAiAz58TPPpBinJZaJ2mB4gj8aaqEDI+lGi1C30xJJDbZJMIoQCSTChTgeVM/Z7jcXmHwJ+cmiBqzZqxcYUmgvkYvz6qvHoUNEOy9T0ay381u3/yhV9Gq9Yas8mOTG0/Zeon/srBP+GQfklxK2bfZ10IC9iyVkElbuvtttBEwUlZg4lwOfWtjRWAInrSftR2/c01sexwzHaGiSMDgePHzrDW657XLaTWE3fZ+zPBJP7Ta1CqFkcoSQSdo2sZzWqqV6yj7Zusz3GzcZjuJbwnwXjHmetPVKve+UVCpTDbqQtOC0BXZKH2VWRbqfZUUPmJqZoKOszS1QK9NQtAPWiBpSGipg2a+gfZLXtb01tlYqQXEqEJgOcS6kCQIr58hrsOyMaW3n3jc6/4mFG9NvD9zr9B2uSrfeZDu78GYgwcTyJnzrju29fndtXczRyWO2Tjc+eo+QrS7Kcl3IP3WJ84z+E1g/aAkXIJHdbocfxc10TLjbe0PaNlV06sFWXYh+6DwBHIMRPTxrmLhg4/AV1usM6NJ6u/4VyVwZqBKURTJYAZz5V4rSzVbjSVcu61WhiCHk7gAoQiBBUAd0zukccRHFMvawbccmPpNZprxpbO5bX9Do7l5oRSx8h+dby/ZoIv714J5AM486xuyO17ljdsMbhn+1WP28vuLEkxjwmRz8J+NXjqrw+MnPbQu9m2ejExxSGsCZyemTS9Oe7JjPr/ALUdLaLnL1EXbZPBHQwNpx6A80VtCOv0H0yavWdP3cjdugggztGen64qHsDz+Qq5NxMuy7TEfxH4iremuTyCPl4jz/UUlEx+VXtAv4is84zz5Xv+s9kKoYkLu909TEAxBaelZd7tm5rXse1Cj2QdiAu0ki4yqWHAMezx1qftXq1CKgjc8lv5RgCfM/hWf9kU98+CqPm9wn8B8qwt1qflzWN/bRWxTVTFSEzWjMOymKKMCiVKCDFe204JXtlKh8jiioa9NZqSagVJFRQDEpoQkE9BSVNPR4EUw8td1p7ypoNNMSVc/N3/ALVwic1c1+pfbaToqAjPRu9+dZeTfEdH9Pr5W/p2fYHa6KGBKLKsRuIBbgBV6nk/Kud7Y1W9lAjkTAwckflVPR3MGDIjqesg8xkcfI0pnll9RAzznxrpl400yvp0HasDT2VHMMx/zER+Fcex7xrqO2n/AHacYRemRyI3RPXiuUB5pUpTAaU1eQwD6ePj5Uot/v8ArFOq+Q5oC815s8eMR1OcT58ULN1Jknzk4O3I+B58RTVs5Gq5Z1UKVgd4rk892cD5/Ss5T6f79adaPn0nAnPAB8M05dCXTbsP3fjRbqq6Zu705ryPn58EdM/hS2TZ0h/L86dcf86o6Z+v6P6/Oh1Wrj/fw54BmOa2xvB7Xg+Ku6S8MeP5Zrn212MfAn+nP4Vc7P1x3KOrRjGcxEHNRaik9u5vPExiJ5jaD+dXfsmkC56p/wDYardvki4J94pb3T4+yQVd+zQhbnqn+k1z+T/JP+9OfLpupTAKTbpwrRiMCmAUCijAoBqipihUUVAfHaE0QqX4rJSK9UpUigPCmrQAUa04Hpina+7JSOVRBzHCilGlaxoz6flU2bsbeK9tTsu0NjkmSOcxMExtJUEY9fyCbKGR6jqPCeJp+k1BNm8MABgIVVXEA52gScnJzx4CnLbC3IXABH1FdNx1wrJd7eSFz0UDpztY8eo/U1ym2J6fGOsdeea6rtxyZn9RXKXjE/Gs8igX+fiZ+PB9Y+FAo8DmfL8zPj0jFO1F0+0K9DnAAzP4eXFDcHdHnP0j+poq0MogzJP+XzHOZHu+H50G9dsFe8WneWJGyPd9nhTnMzPStH7NaJLzlbgJHs7zYZl7yaZ7i5Ug4bMcVlXfdP68aUy9rnAuDz1iV4I8Mc9KbproDAlVYAjuuCynIwwkGPiKrjinbYj0P+ph+QqtnGqgG1RgCB7zE9IkkDiQfpQgjryD0wI8Z5B+HWvWvcHp/egUSRPiaNm1dOWgCQCf5pzEAjg5APx+SdRPE/Ak+XTia0dNaAslhzu2nJ4Cq0Ecc5qhqkGfQdTVy8JU9RdCgzJGN2B097u53Rng8CY6UVkbSAuIECCRA5wY4zXgPy+vnTFQbjgYEjHUz/U1FqRdoP3bZ3KSBtYA97DHbI/kKePHrW39mXlbnky/6awu0tOotowGd5Hw2rWz9j/dufzr/prLO7zlY59OiSnCkimrWjAxTTFM0tabbFAGlHFCKZTD/9k="/>
          <p:cNvSpPr>
            <a:spLocks noChangeAspect="1" noChangeArrowheads="1"/>
          </p:cNvSpPr>
          <p:nvPr/>
        </p:nvSpPr>
        <p:spPr bwMode="auto">
          <a:xfrm>
            <a:off x="215900" y="-782638"/>
            <a:ext cx="2371725" cy="193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6" descr="data:image/jpeg;base64,/9j/4AAQSkZJRgABAQAAAQABAAD/2wCEAAkGBhQSERUUEhQVFBUUFxcYFBUUFBUVGBcVFRUXFBgYFRQYHCYeGBkjGRgUHy8gIycpLCwsFR8xNTAqNSYsLCkBCQoKDgwOGg8PGiwkHBwsLCwpLCwsLCwsLCwpKSwpLCwsKSwpKSkpKSwsKSwpLCwpKSwpKSwsKSwsLCksKSwsLP/AABEIAMsA+QMBIgACEQEDEQH/xAAbAAACAwEBAQAAAAAAAAAAAAACAwEEBQYAB//EAEUQAAIBAwMBBQUFBgQCCgMAAAECEQADIQQSMUEFIlFhcRMygZGhBkKxwfAUI1Jy0eFigrLxktMHFTNTY4OTosLDJTRD/8QAGAEAAwEBAAAAAAAAAAAAAAAAAAECAwT/xAAmEQEBAAICAgEEAQUAAAAAAAAAAQIRITEDQRIiMlFhcQQTM7Hw/9oADAMBAAIRAxEAPwD5+K9XqmtCRRRURRLTCIr0Ue2vBaYDFbP2e0pYsQM4APMSenmcVmKldx9ktP7O0rAS7tIMxtAMA8HMqDx0o1s1rTdmsUkpHegGFIERbO/925RoDNvlTJJrPRRbUk3mS5KvbU53EbZnu7lCgYkEHZz49F2n2neVmN20hBWO/YdSVC/duoyk9Myc8AVm3baBWFltikq/snZm74gd03Q26MY3REYPRy1pdaZevu7QoXULd9ptuuNpUC4CdpLNlTlgQCoETGQa0ex9PqENxrotMoMlrl1HAuXTZVm9ord6SyyDgTIiqmr1ouHYRbsja5uMEQ7gxD4QJIPdhQHUTicmh0+m9n7a5+z7FZbdvbqLZtWgzX1vFe88gbbSMAzY3jMZqtTcmu6i71tvt2v7QKoQKVOdjMwYwFwOJwM9flWz2LrVBUExMk7pABEj4mB9YrhtFcAdALga4T3fZPt2XZhNz3FCkboMqfj1rTs9ogNJZQc7kAkgEANs9t7zglsdNpIJFZ2B9B7XvJd0zqIJZTtEckdVJjIj6V8yua5U3rLSXSfaIGytxgXhR/BAKTnec+NzV/aO62VMu3cCoq7857ttRPluHhFc9qtQFRUn2ZuC37UFLohdqlSe8wuIe6+BMziKWPR1Z12pbDsstbJ3K+RsZ2VP3ZyIYODJmSs5NUV1U+zFsKjzt7g2GdttATdLbTuYExwDPjStTr5IG3F5Vuaj2Qt7mlw7QQWVQCkgELt3kEVUutbUmP3ilTCvIK7gR3tu3vqYMiRVE1e0tSHhAywSu4lVKBkWCUKyGklu8RJ2rSbvbSq0KZRXDI9u37MqptlGW2jAhWOO8ST3cU9ZJBFnY2+R7KBcLBndhZKqVYBWTzELzWYurQWysXN7IQWkZO5YU59wKoPG6ScxQZ4vsAWsq1tbcXIcBi3ClmbaFJBEgdJMdaXrdRg3Ldwjd3SjQLkOWkboG4wqlmkZYeFRZ2OgVtQ64HdKuyIN4UKcySAXOARxHWqdy6WAAAkAKCFiQD6QTnnnijW+RvTT7StO5B1F8vcBVMnedqbtvfBg5aJnPmaqavUfuEtqDCljcYExvmB4naFH1+adGrKA+wtAedm0soUkHfBlFksDMfGi7Pti5GSZYuywT7mWBzkRtzmImssprV/B9i7NO4XU8be8DaRm226YxMqX+dVPtDpT7MEjNpmUnyY/kYHxra7HDLdtgKm27t9ozHvd/chAJbMgjEelRr9Gz2WQbfccmDO51YkEfG0RjqaMJvPR2fS4Y16KI0Ip2aumb0VKcioqU5pU4vg16oHFemuZucKmoiirscyKMUNGtMGBaJLdSq1a09qqMKWa+rfZ7s6LCOVwllMjBJYZE/Bj6186t6evuHYtkDRWgRgoMeuarfx0HDdqTsZTcIWMLJZZiB3Z/UmsvVWgVHQxnmMHwDQvoSR612PaFi3ugWgc+AI+WfrSX0YZQxFsAbiIMP6d0QG8Ca1+M7FyrlX0AOnO919nIOz2lq27MEbKu4MCD7rQGmBms/R3Ta0ty4p3i5ctWrlptu1kSxqXCkyxydv3QRsEHGNLtqUkqqwOjAOIIjIbnmfWsm2wdXe9cuvL2BcAzcKizqwrLdckEgKwgiiTecT6YettB5a1Ye1aVVLb3a4drPt3y0FxuO0FR90dZrUvdobE2lzda5JZ3ZXV7feRHCn96lyVJhzIjisS+rd0k7xbgKLh3ACZ2hT92ScCBk1b7O7WAYrcVWtXG79pICwS2UAna67jtIyIjg1le1Ham2bRDlNmxk3LeKMd4UPLWiAdhiRKxmJNVLVsMyWvZyWYQUcIxkQFBb92BMGSPHNO0+qa25ey7oRIVp7+0giGjHu89DVa/qgLm6yWUFAsGGMta2XF+9ILFwOuRxUmdorqIj7mC3EkIBbRxc9orI4Z1gkKACp3ECcAzhds74Jss8kWx7Mi2GOwAKAqEtcnaxImZyM1Ua0ArEkqysF2G2wz3t3emFKkAQRJnyp1sXmsgbiLILsoa4FXemzdsUn34deBJ+FICu2gvBYN3f3b+8gKzDKwVsQIO2CIz0oTeyzNgP7QStpCNxEwoMKsEj3cqDig0+sYAguSpKsVdpVimF3BjDQCR6TVnVds+1NveiBU6WQLQKkjAAlQccxPiTAgBWitkh924Iyt3thgskMq+02EA7tuARMgEiZrx1Tr3d7XLS8pvuIjruDEbZBAJAPjSxe3TsUopiUDswkKATmAZInj8Km4m/CK/dSXk7sidzQANq5Ajp45qd+jRf1XtULOqsyCAfdKxADFh3nhQAAxNWNR7QhVRvvbiw5DRG/f73HiapXpC7ZJ3A7QF2gd6DBGCDB48Kt37dy1DPctsnAW3dFwlhbDRgSBLZ86V2Zd4qt1X9rde4jKztcCRKsGw24sfiK6fWaRd4Ckn2er1KwwCnbu0zwCCcS7jpzXEamw4tszkZDQp5kgmT/euk7TLnX31E7VvXLgGMEm3uI9RbSq8efxyl/n/Q9Vw5WMeGPlQ02/7zep/Gl0/L99/lD0VKc1FSnNZhdWioVr0VzV0H1NQRUiutzPAUYFCKMUwclaOiu5yKzkq5puaqB13ZPZqXoVXVWPAY7fkeK+w9n6bZZtofuoqn4ACvjX2dsguCxAUZYngDxr7D2LqkuWVNskoBtE8907fypeTpVUtf7NWgqJPGPwrnjq7ZBYGCpwPzz3QBzk10/adsMePHoDPPIPqa5K/p9jGViPHB8cR04x+EkV0eO8IyjE1Yth19qv7oyH7m6FIIDKARkEgjmI4o9fpNGuiH7PcNy5vXfucs8BL6gbDG0S7cAc0zXlCh3d0YzDhSMSO8BnOYrmjfADKiEloHvArt8ApWQZjO7iRFPLjKZT0mcud1QhmnexDEEMo+7yZBx1O2MA8mJpAdVZt67iVIUm4ZR1KwYWd3BADYhqu63eDtJdkD7jbBYqDHeIXIB2giY4rLu8jqBjG7AGPvePPx4HFYWtGgjjusyhlDTtJZVYLBKkqQRIxiPrSGgqHRXVUCq7liw9oSxXaYGyVAhZJ7jGahbkGQVELPeYkEbSSO6DJMcH4xSbOqZZ2sylgQ20wGU8qR1FTQO5da88uyKYguw2jur7zlQSWYgSxGS2aVZZIbcHnb3NpWN24TukTG2eOsdKnTW3uHagLGGbaImEBdueYAJjypTMI4jPQmOPA9fjSB1+7KoSbfulQqCGAQ83BAyd0g5mKDU6ouzO5ksZY4Ek+kAVF+0ywrBl47rBlOc+63iDPxo7dzZta2x3QZDW17pIIIAbcGEHkgc8CkZmlZQrzu3Y2bdu2ZzvJM+7MROaS+vABknJ4nBohpnCglG2tIUlO6zCMBiImI4zmkm4ybgpK7xtYRErIMQRIyB8qRvG7JAYmcCZOAeijoM5+NQBxAAKz4ciPmZBNQ91WA7kETuYM3eniQTAjyAnrXtRZYQSpAcSpPDdDBHnSBjXy+JJkBcY3EwMgc5j5Vr9p3N2tvOODfYjzAunj6VH2b7KD37RlCFdHYG6qsFtkOYUmW93pVMEoTu5VXYg/wAQQnn1j51Eyluov43W6wGac+OfnQ1MV41reayeipFRFeqQurxXqFDiimue9uj0fRCvV4V1OZNGKECipg1Kt6bnNU7dO9pTDbt66RA4/GvoX/Rr213XtGT3gR5BgQT6BlH/ABV8qtXK6D7H9rey1AkwLg2cxklWXPI7ygT/AIqruaN9U7d7QYHC4AJJJMQASTtAngHmuQ7WDhoFxQvMWlIjxmVBn5V0PaGqLWpAnaWRtssSwMSARjcM8Tk5rlu1NWYnbAOe8QI61ePUNnXNMsE/e6liWMeMsSZ5PPU4qtcuxIAjxIDScjxAH5UQ1zMhACjmDz54mqGp1ThNhMqcmNy7uIDwYcDkSMTUZHGd2wAXzOQCRKmYESCFgdeQfjWRuAPw8I6R069fWtXX22uFdisxhoVVZjtA3+6oOAJz5Vl3nG0DaJmd+5uI93b7vOZian0QjBj3RjmfM8x+uKXvj4eS856dc/H0qbV7zgjz8s/0pbGkEEjwB9VDfjU+28h16EciOhoGH0+dQB0qaRhM5JnjJk8CBk5jgfKpNvwz45oFq3pNPNTaqKhtqM7WBPgBn+tCQD4+Qjp6VuDSR5elLfT+P16fLNT8z+LDB/X96WBWzqtAAxAKtB962WKn03AH5xVf9gB8R5KGcn5DB+n5v5DSx9n22i/c/gssqn/xNR+5WP8AKbx/y1W1TbbTcy0KZjksX7vltRc/4q0H0ptadEOGus11+PdH7qyCfT2z/wCcVldptG1P4QSf5ng/6Qn1p4d7VeIzDUGjYUMVTNAFRRUJoJYtHFMpVjimTXPnOXROlsVNRUiulzJo6gVNMJBogaWtEtMLCNQ3ruOYyOKFTQXjj4ilbwc7fS/s99oAyguQFuCLsgna6g5CgHM/S5VrW9mlULs4QCTajazvwQREbFmck/Oa+bdldp+zfaSdr9OgbofyrqtH2ptwfdPIM9eY2+XjU4Z2ztrZN8k37rG4zM25iJJdi5MA8kSSfd8fOqWsWFEFjnABA5kYHz8I8BV/WazvSAAeCAFE4jMDvH+vlnPbWEmPGfwxz8au5ei17Z2u00J7ytjcRDDYxZpWCOgPQxWVcE9IgdJ8J/vW3fcZB8CP4TkR18j/AL1iuASR+fnicfCp2mgRBMH5/qa07emVRMz1jp8ZrPsGD4/rwqxqdWAvUj5GeSI60qRWpKnP+1VoqfbbmBfcRIkCd22eASD9fEUu5dE4mOnjHImMT6UgaMVu9g2Q5Ij9fGsKzefYwBYWyVD4xI3FZ843YmrXY/ahtOGjHBED158fU1nnLZwrHt2F3syBxWZqLEV1uj7QS6kj6wT6EDII8DWRrdEN0SBJwT3RmYn1rmxy/LXTCvaiFhAbcja+12K3BMjchwOnGMA4oezNNLqJgTLN0VV7zE+gBo71r+/GKdZItpnl4k4MJzHqSATngVrz0lY7RvKwa5cBhe+JkkgEbVJPUjas+dcReYsSTyTJ9TWz2z2jv7iztBkyTMjgcx49PDwrJYV0YY/GJyu1ZloIqwUpZSq0gmKgimlaEikSbNNpKHNNrHPttjeF2KOKGirdgmprwqaYDFSBXiKkGiAS0F6jFK1BxU5dKx7V9RcwOlanZPam4BSQI2gnvEZxJCgniSY8DWNqK3fsdojetau2G2r7EO3dn/s3DSs+60bs8wSOtZ+Oem9x2uNrREGJXGIBH8U8kGZ5546Gq7XOp6EgkcY+Y/rWfYdgJAgkO+cCLatnjjuPHmPGn9nlXcBpW2NxuN1FpNzOVHjsUx5xWmmS92t3GCg5hS21xtDZkKAoIImCJbIMGMDE1HM+Px+vrOPOr1/WFwbj4ZnckDgAtvIHkCygeQqvqrZG4NiIkHx69PDx8KN6VeVFbmRPTxmmXrpjqAfXOR8CJFO1mnSQFYmQhaOATlhHlj5Gla0N7pIIQuqyeO8CZAyOfD04NJCp/vP64r2/068efjmegqWQjJHzg+FDbBmPI+XT9fKgjUB2lugIBODBYMQM8YRs+VCTA4iYj4COT5+Hn0xTbd/ariARKcHIaLm1h48sD60jcPXnPy6Ug1Oxu2jZubvu8NHG05jH0rsrmsW4rsh3RujBxsIlieWHmAY8cifnNu5tKseFILeBG4mPiAa6O3217NUEqChZY7w3bUZAzENLZDRw0EiYNZZ+P3GmN9NS4O9nKwDIiMnB5mCcYBiPOsjtHtKCRkNyDEQce8MzweCI3DBFUL/ajNPATJVQzMADBG5GJOAQQSIxAmKrLZPTIMSCYyJGDwYHp61rhhrmi38GUJWm7anbW2ipBSgKVZ20BWklXKUllq2VpZSp0FdRmjoile21FglXqipioFaIGtEaFaOgIqIooqIoCVFL1ApooLwxU58RePbM1PFdZ/0emLXaB8NI/wAzXK6tIrrvsET+x9o5wNP9STU+Lt1SfVHMTFu4eCdoOfeDC53T5d3603SatAjTm7dhSG6W0AvMZmZZ1tCf8Nyq2pXukeJn5Bo/1VVQFWBE4BOI5KsOtb2bYZY87bGg1mbatwxLHAIl7m0MZ/kB9KLtHUgl23bu9PMzLExuk5I2+Y3R0is7tB0RtihTskXGWYu3d0vB/wC7WQi+It7vvUDa/crAjPvGJwN8z5CW4HjWVx5Tv8nNcgSMnPzHw/pU6yQx8yfDMkgmqQuTJ8Z/Ben65p7MC45MLn4AE/QE0aLabrkBZ4jd5+H/AMfrUXCQ3PiJHmPpmaGAxQfBvKWPzwRSXckEiTMfNcH4cUaCxb1EI88vt2nwIckGefdJzSt3DTPiDJ+9PiPPrU6PV7HtvtRthDbXiCBc4kg5x0pJRmgAzySdjGXCMVGAct3o6d71iviW1q+VYOAABhlG7oFvcA/rPnU3rbOofvNHvtIyI9qsuM7mDOO9yR1mqm2dzGBuLST0E7owCenlzyKv9np3+Z7pgy0Eg7ZwRMCR3pEE4Mmrn7EizptGFb3TAIiTLARtKgxE88gcjijtWRAPXr/Q+OetWUteQ4jGPpTPZ1VXrSrsr2yrS2qk2aQqlsoGWrht0prdGiVilCEqyUqBbpWCqjW6j2VXvZV72FRYgqKGiioIoJK0wCl01RTDwFe20a16KACKC70p0VX1XT41Hk+2rw+5S17TJ867H7DAf9XdpGf/AOaiPWuL1Ndt9jNPHZfaL9CLaz6tkVn4uHRv6nLPbkVWZIHn+X6/CrxFVbq5rshY8qups72JJyTPqSTP4/SlWBzMz3AI4gbmM/EW/lVorQG3VXFdwl5VBbxPQAfM4/A03T2Crt/JdHP/AITr/Wmi1iKYF/P6yD+JomEH9qE6qxFy5n3WYY4lZ4PhgVRS2cTkAn8Y5+ArXtrE+dL/AGME+Ahs+bEH6UZYS9Jy8TPAgDx3LzxxJ+sfOr5lyMDhFJgSQo2QWjwA+U81YuaPvjwgT4yBj9eVOs24H66maJimeJX0dkgowxB3cA5DSAQZkeRq/ZtR0AyTj41ASnWxVa00+MixbSmC3Q22p1s1nYxseS1Utapm4UVSzVGs0prNXiKgWZoNSTTVDaetRbNA1ikm3bN9lRbKuNZqPYVNJh1Boq8VpEijU0IokoBi0RFCKMUwGqur6ehrodN2TaKKz3mlhJFu0X2+TEkZoNT2Po+77TU6sEzt2aW0ZzEke0br0waWeFsaY42cuS1IwK+gfZJf/wAHrY6vbB/41/rXP6rsLTt7l/VbRwW0tgsfP/8AYSB8OvNa3Z3atqzpH0iMxF1lZnuhlaQQ0C3aR9uR/jrPHCxd7255kqtdGa2dXoCokFWB8C8/K5att/7ay2s5gyD4FX8fJa6MarCXuq+2gYVdGinqfhbun8Fpq9iXCJAP/paj/lVp8o22zFFEFq9e7JdPegR4h1+e5RHFIeyBjfb/AOMfIjkGnMouFRRrRrYnhrZ/8xf60Y0reR9CDVbinlowKNdM38J+VH+zt/Cfkae4kAo1qDbI5EfrxGKm3TI5KcopSMPEfMVbtpPFKs8kBaelqm2rPlVlLNZZVjarJYpyWqeEpi26hjaQLNCbNXQlSbVBbZxs172NX2s0PsaVDh6KKGiqAGpt81414c0A6jWlgUwUw6T7G9oKtw2nA7+bbEDDj7s+BH1HnXfu8rtQniYUlYIwQQDk4n418gtuQQRgggg+YMivrXZV1byq4MFkR1gEkEgbgFAk5MYrTHJ0+K7mmB2raKEg5nMSRE/hz+Fc52gkHcMQRgMZ5mNykfOvqPanZty9ZGwWmzKFiQ27G0AkeEiD4joK+f67Ri4u5SoPBUERMZyCRTvLW2aU/tiAbgYRD2rTcZOGBMxnjM+VcwluSANonqxCj5nArd7fvb7WnMg7bZUwRiGxI6DLRNYcyBGG46AR4zyPj/al4+DwnJd/SlGh1AI/lYfMEitLS6ZTaOxV9oOu5kgeTKRnyOKz7mquN3Wd2EkwzlhPEwTE+dP0vdzBPp0+VbcNZMQak3lEM10SOGuXMiI6tBBBIx51T55k/E1vuuBB3AgllZWxn/EPqKDU6VCd2wJjAB6+J8qj9Jyxnpi29NJgCfLJ+lWr2hQRAknLZBg+ox8qtttA6AfwjE+vj0qH0zTGDHRWVo8sHmmWoQezknG6euevypq9mAiAz58TPPpBinJZaJ2mB4gj8aaqEDI+lGi1C30xJJDbZJMIoQCSTChTgeVM/Z7jcXmHwJ+cmiBqzZqxcYUmgvkYvz6qvHoUNEOy9T0ay381u3/yhV9Gq9Yas8mOTG0/Zeon/srBP+GQfklxK2bfZ10IC9iyVkElbuvtttBEwUlZg4lwOfWtjRWAInrSftR2/c01sexwzHaGiSMDgePHzrDW657XLaTWE3fZ+zPBJP7Ta1CqFkcoSQSdo2sZzWqqV6yj7Zusz3GzcZjuJbwnwXjHmetPVKve+UVCpTDbqQtOC0BXZKH2VWRbqfZUUPmJqZoKOszS1QK9NQtAPWiBpSGipg2a+gfZLXtb01tlYqQXEqEJgOcS6kCQIr58hrsOyMaW3n3jc6/4mFG9NvD9zr9B2uSrfeZDu78GYgwcTyJnzrju29fndtXczRyWO2Tjc+eo+QrS7Kcl3IP3WJ84z+E1g/aAkXIJHdbocfxc10TLjbe0PaNlV06sFWXYh+6DwBHIMRPTxrmLhg4/AV1usM6NJ6u/4VyVwZqBKURTJYAZz5V4rSzVbjSVcu61WhiCHk7gAoQiBBUAd0zukccRHFMvawbccmPpNZprxpbO5bX9Do7l5oRSx8h+dby/ZoIv714J5AM486xuyO17ljdsMbhn+1WP28vuLEkxjwmRz8J+NXjqrw+MnPbQu9m2ejExxSGsCZyemTS9Oe7JjPr/ALUdLaLnL1EXbZPBHQwNpx6A80VtCOv0H0yavWdP3cjdugggztGen64qHsDz+Qq5NxMuy7TEfxH4iremuTyCPl4jz/UUlEx+VXtAv4is84zz5Xv+s9kKoYkLu909TEAxBaelZd7tm5rXse1Cj2QdiAu0ki4yqWHAMezx1qftXq1CKgjc8lv5RgCfM/hWf9kU98+CqPm9wn8B8qwt1qflzWN/bRWxTVTFSEzWjMOymKKMCiVKCDFe204JXtlKh8jiioa9NZqSagVJFRQDEpoQkE9BSVNPR4EUw8td1p7ypoNNMSVc/N3/ALVwic1c1+pfbaToqAjPRu9+dZeTfEdH9Pr5W/p2fYHa6KGBKLKsRuIBbgBV6nk/Kud7Y1W9lAjkTAwckflVPR3MGDIjqesg8xkcfI0pnll9RAzznxrpl400yvp0HasDT2VHMMx/zER+Fcex7xrqO2n/AHacYRemRyI3RPXiuUB5pUpTAaU1eQwD6ePj5Uot/v8ArFOq+Q5oC815s8eMR1OcT58ULN1Jknzk4O3I+B58RTVs5Gq5Z1UKVgd4rk892cD5/Ss5T6f79adaPn0nAnPAB8M05dCXTbsP3fjRbqq6Zu705ryPn58EdM/hS2TZ0h/L86dcf86o6Z+v6P6/Oh1Wrj/fw54BmOa2xvB7Xg+Ku6S8MeP5Zrn212MfAn+nP4Vc7P1x3KOrRjGcxEHNRaik9u5vPExiJ5jaD+dXfsmkC56p/wDYardvki4J94pb3T4+yQVd+zQhbnqn+k1z+T/JP+9OfLpupTAKTbpwrRiMCmAUCijAoBqipihUUVAfHaE0QqX4rJSK9UpUigPCmrQAUa04Hpina+7JSOVRBzHCilGlaxoz6flU2bsbeK9tTsu0NjkmSOcxMExtJUEY9fyCbKGR6jqPCeJp+k1BNm8MABgIVVXEA52gScnJzx4CnLbC3IXABH1FdNx1wrJd7eSFz0UDpztY8eo/U1ym2J6fGOsdeea6rtxyZn9RXKXjE/Gs8igX+fiZ+PB9Y+FAo8DmfL8zPj0jFO1F0+0K9DnAAzP4eXFDcHdHnP0j+poq0MogzJP+XzHOZHu+H50G9dsFe8WneWJGyPd9nhTnMzPStH7NaJLzlbgJHs7zYZl7yaZ7i5Ug4bMcVlXfdP68aUy9rnAuDz1iV4I8Mc9KbproDAlVYAjuuCynIwwkGPiKrjinbYj0P+ph+QqtnGqgG1RgCB7zE9IkkDiQfpQgjryD0wI8Z5B+HWvWvcHp/egUSRPiaNm1dOWgCQCf5pzEAjg5APx+SdRPE/Ak+XTia0dNaAslhzu2nJ4Cq0Ecc5qhqkGfQdTVy8JU9RdCgzJGN2B097u53Rng8CY6UVkbSAuIECCRA5wY4zXgPy+vnTFQbjgYEjHUz/U1FqRdoP3bZ3KSBtYA97DHbI/kKePHrW39mXlbnky/6awu0tOotowGd5Hw2rWz9j/dufzr/prLO7zlY59OiSnCkimrWjAxTTFM0tabbFAGlHFCKZTD/9k="/>
          <p:cNvSpPr>
            <a:spLocks noChangeAspect="1" noChangeArrowheads="1"/>
          </p:cNvSpPr>
          <p:nvPr/>
        </p:nvSpPr>
        <p:spPr bwMode="auto">
          <a:xfrm>
            <a:off x="368300" y="-630238"/>
            <a:ext cx="2371725" cy="193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12976"/>
            <a:ext cx="237172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91880" y="69269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Sublimace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246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zmeny-skupenstvi.euweb.cz/sublimace.html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cs.wikipedia.org/wiki/Soubor:Filtrace.jpg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www.velebil.net/clanky/pestovani-krystalu/images/modra-skalice.jpg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www.ewac.cz/pictures/flotace_sedimentace-ewac.jpg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cs.wikibooks.org/wiki/Soubor:Aparatura_do_destylacji_2_ubt.svg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http://www.openport.cz/produkt/destilacni-pristroj-glass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cs-CZ"/>
              <a:t>a Mateřské škole 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oddělování složek směsi.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4232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305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Dělící metody</vt:lpstr>
      <vt:lpstr>Filtrace</vt:lpstr>
      <vt:lpstr>Krystalizace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Dělící metody</dc:title>
  <dc:creator>Monika</dc:creator>
  <cp:lastModifiedBy>Dum</cp:lastModifiedBy>
  <cp:revision>20</cp:revision>
  <dcterms:created xsi:type="dcterms:W3CDTF">2012-08-25T19:51:25Z</dcterms:created>
  <dcterms:modified xsi:type="dcterms:W3CDTF">2013-03-07T18:19:44Z</dcterms:modified>
</cp:coreProperties>
</file>