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78" r:id="rId4"/>
    <p:sldId id="279" r:id="rId5"/>
    <p:sldId id="280" r:id="rId6"/>
    <p:sldId id="281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43" autoAdjust="0"/>
    <p:restoredTop sz="94660"/>
  </p:normalViewPr>
  <p:slideViewPr>
    <p:cSldViewPr>
      <p:cViewPr varScale="1">
        <p:scale>
          <a:sx n="65" d="100"/>
          <a:sy n="65" d="100"/>
        </p:scale>
        <p:origin x="-10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image" Target="../media/image19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audio" Target="../media/audio1.wav"/><Relationship Id="rId7" Type="http://schemas.openxmlformats.org/officeDocument/2006/relationships/image" Target="../media/image20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9.emf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562616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23.8.2012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VY_52_INOVACE_17_lichokopytníci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Savci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637" y="620688"/>
            <a:ext cx="8229600" cy="72007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 V závěru je snímek  určený  k opakování.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16383" y="1529697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6383" y="2348880"/>
            <a:ext cx="822960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de-DE" sz="1200" dirty="0" smtClean="0"/>
              <a:t>HEINRICH </a:t>
            </a:r>
            <a:r>
              <a:rPr lang="de-DE" sz="1200" dirty="0"/>
              <a:t>HARDER. </a:t>
            </a:r>
            <a:r>
              <a:rPr lang="de-DE" sz="1200" i="1" dirty="0"/>
              <a:t>http://cs.wikipedia.org</a:t>
            </a:r>
            <a:r>
              <a:rPr lang="de-DE" sz="1200" dirty="0"/>
              <a:t> [online]. [</a:t>
            </a:r>
            <a:r>
              <a:rPr lang="de-DE" sz="1200" dirty="0" err="1"/>
              <a:t>cit</a:t>
            </a:r>
            <a:r>
              <a:rPr lang="de-DE" sz="1200" dirty="0"/>
              <a:t>. 7.3.2013]. </a:t>
            </a:r>
            <a:r>
              <a:rPr lang="de-DE" sz="1200" dirty="0" err="1"/>
              <a:t>Dostupný</a:t>
            </a:r>
            <a:r>
              <a:rPr lang="de-DE" sz="1200" dirty="0"/>
              <a:t> na WWW: http://upload.wikimedia.org/wikipedia/commons/6/6e/Hyracotherium_Eohippus_hharder.jpg 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www.loveshorses.wbs.cz</a:t>
            </a:r>
            <a:r>
              <a:rPr lang="pt-BR" sz="1200" dirty="0"/>
              <a:t> [online]. [cit. 7.3.2013]. Dostupný na WWW: http://loveshorses.wbs.cz/kopyto.gif 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BJØRN CHRISTIAN TØRRISSEN.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7.3.2013]. Dostupný na WWW: http://upload.wikimedia.org/wikipedia/commons/thumb/6/67/Bairds-Tapir-Belize-Zoo-2010.jpg/507px-Bairds-Tapir-Belize-Zoo-2010.jpg 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MASTERAAH.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7.3.2013]. Dostupný na WWW: http://upload.wikimedia.org/wikipedia/de/thumb/7/72/Tapirus_indicus_1a.jpg/800px-Tapirus_indicus_1a.jpg 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SASHA KOPF.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7.3.2013]. Dostupný na WWW: http://upload.wikimedia.org/wikipedia/commons/e/ec/Princess_Tapir_Standing.jpg 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l-PL" sz="1200" dirty="0"/>
              <a:t>IKIWANER. </a:t>
            </a:r>
            <a:r>
              <a:rPr lang="pl-PL" sz="1200" i="1" dirty="0"/>
              <a:t>http://cs.wikipedia.org</a:t>
            </a:r>
            <a:r>
              <a:rPr lang="pl-PL" sz="1200" dirty="0"/>
              <a:t> [online]. [cit. 7.3.2013]. Dostupný na WWW: http://upload.wikimedia.org/wikipedia/commons/thumb/a/af/Ngorongoro_Spitzmaulnashorn_edit1.jpg/800px-Ngorongoro_Spitzmaulnashorn_edit1.jpg </a:t>
            </a:r>
            <a:endParaRPr lang="pl-PL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E. VOLKERS.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7.3.2013]. Dostupný na WWW: http://upload.wikimedia.org/wikipedia/commons/thumb/7/75/Meyers_b12_s0947b.jpg/738px-Meyers_b12_s0947b.jpg 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it-IT" sz="1200" dirty="0"/>
              <a:t>DANEL SOLABARRIETA. </a:t>
            </a:r>
            <a:r>
              <a:rPr lang="it-IT" sz="1200" i="1" dirty="0"/>
              <a:t>http://cs.wikipedia.org</a:t>
            </a:r>
            <a:r>
              <a:rPr lang="it-IT" sz="1200" dirty="0"/>
              <a:t> [online]. [cit. 7.3.2013]. Dostupný na WWW: http://upload.wikimedia.org/wikipedia/commons/thumb/f/f3/Equus_asinus_1.jpg/404px-Equus_asinus_1.jpg </a:t>
            </a:r>
            <a:endParaRPr lang="cs-CZ" sz="1200" dirty="0" smtClean="0"/>
          </a:p>
          <a:p>
            <a:r>
              <a:rPr lang="cs-CZ" sz="1200" dirty="0" smtClean="0"/>
              <a:t>9.    Obrázky webu Office.com</a:t>
            </a:r>
          </a:p>
          <a:p>
            <a:r>
              <a:rPr lang="pt-BR" sz="1000" dirty="0" smtClean="0"/>
              <a:t> </a:t>
            </a:r>
            <a:r>
              <a:rPr lang="cs-CZ" sz="10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35729" y="78431"/>
            <a:ext cx="3590036" cy="1143000"/>
          </a:xfrm>
        </p:spPr>
        <p:txBody>
          <a:bodyPr/>
          <a:lstStyle/>
          <a:p>
            <a:r>
              <a:rPr lang="cs-CZ" b="1" dirty="0" smtClean="0"/>
              <a:t>Lichokopytníci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1139115"/>
            <a:ext cx="2677828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býložraví savci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112" y="3003866"/>
            <a:ext cx="2266749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prstochodci,</a:t>
            </a:r>
          </a:p>
          <a:p>
            <a:pPr algn="ctr"/>
            <a:r>
              <a:rPr lang="cs-CZ" sz="3200" dirty="0" smtClean="0"/>
              <a:t>články prstů kryjí kopyta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3274130"/>
            <a:ext cx="4076383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málopočetná skupina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7944" y="4149080"/>
            <a:ext cx="2150479" cy="2062103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největšího rozkvětu dosáhli v třetihorách</a:t>
            </a:r>
            <a:endParaRPr lang="cs-CZ" sz="3200" dirty="0"/>
          </a:p>
        </p:txBody>
      </p:sp>
      <p:pic>
        <p:nvPicPr>
          <p:cNvPr id="1026" name="Picture 2" descr="C:\Users\Marie\AppData\Local\Microsoft\Windows\Temporary Internet Files\Content.IE5\54HKNEZ1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023" y="-71089"/>
            <a:ext cx="1586977" cy="154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54HKNEZ1\MC900329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15517" y="1220219"/>
            <a:ext cx="1590501" cy="146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SG4ISUWA\MC9003294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138" y="183937"/>
            <a:ext cx="1834698" cy="207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5XPMUPHO\MC900329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22956" y="1827169"/>
            <a:ext cx="1735971" cy="9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5LPHHVSI\MC9003296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363" y="1827169"/>
            <a:ext cx="1308374" cy="117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Kresba hyracotheri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694" y="4175689"/>
            <a:ext cx="3241711" cy="2035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07384" y="5967763"/>
            <a:ext cx="2718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err="1" smtClean="0"/>
              <a:t>Hyracotherium</a:t>
            </a:r>
            <a:endParaRPr lang="cs-CZ" sz="3200" b="1" i="1" dirty="0"/>
          </a:p>
        </p:txBody>
      </p:sp>
      <p:pic>
        <p:nvPicPr>
          <p:cNvPr id="4" name="Picture 2" descr="http://loveshorses.wbs.cz/kopyto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49" y="4609437"/>
            <a:ext cx="3082938" cy="213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16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7000"/>
                            </p:stCondLst>
                            <p:childTnLst>
                              <p:par>
                                <p:cTn id="6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9000"/>
                            </p:stCondLst>
                            <p:childTnLst>
                              <p:par>
                                <p:cTn id="7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500"/>
                            </p:stCondLst>
                            <p:childTnLst>
                              <p:par>
                                <p:cTn id="12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animBg="1"/>
      <p:bldP spid="5" grpId="0" animBg="1"/>
      <p:bldP spid="7" grpId="0" animBg="1"/>
      <p:bldP spid="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File:Princess Tapir Stand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96752"/>
            <a:ext cx="2790052" cy="2156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atei:Tapirus indicus 1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66668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Bairds-Tapir-Belize-Zoo-20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4" y="1925543"/>
            <a:ext cx="396164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537" y="211181"/>
            <a:ext cx="8229600" cy="1143000"/>
          </a:xfrm>
        </p:spPr>
        <p:txBody>
          <a:bodyPr/>
          <a:lstStyle/>
          <a:p>
            <a:r>
              <a:rPr lang="cs-CZ" b="1" dirty="0" smtClean="0"/>
              <a:t>Tapíři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7660" y="1048380"/>
            <a:ext cx="4181529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primitivní lichokopytníci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93368" y="1723784"/>
            <a:ext cx="1825821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býložravci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62678" y="4265803"/>
            <a:ext cx="2335704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žijí v tropech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9732" y="2568686"/>
            <a:ext cx="2399457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horní pysk přeměněný v </a:t>
            </a:r>
            <a:r>
              <a:rPr lang="cs-CZ" sz="3200" dirty="0" err="1" smtClean="0"/>
              <a:t>chobůtek</a:t>
            </a:r>
            <a:endParaRPr lang="cs-CZ" sz="3200" dirty="0"/>
          </a:p>
        </p:txBody>
      </p:sp>
      <p:sp>
        <p:nvSpPr>
          <p:cNvPr id="7" name="Obláček 6"/>
          <p:cNvSpPr/>
          <p:nvPr/>
        </p:nvSpPr>
        <p:spPr>
          <a:xfrm>
            <a:off x="7007144" y="3474594"/>
            <a:ext cx="2029351" cy="1083596"/>
          </a:xfrm>
          <a:prstGeom prst="cloudCallou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Jsem tapír indický.</a:t>
            </a:r>
            <a:endParaRPr lang="cs-CZ" sz="2000" b="1" dirty="0"/>
          </a:p>
        </p:txBody>
      </p:sp>
      <p:sp>
        <p:nvSpPr>
          <p:cNvPr id="8" name="Obláček 7"/>
          <p:cNvSpPr/>
          <p:nvPr/>
        </p:nvSpPr>
        <p:spPr>
          <a:xfrm>
            <a:off x="5671051" y="-13493"/>
            <a:ext cx="2620010" cy="1633155"/>
          </a:xfrm>
          <a:prstGeom prst="cloudCallout">
            <a:avLst>
              <a:gd name="adj1" fmla="val -4212"/>
              <a:gd name="adj2" fmla="val 6779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Jsem tapíří miminko</a:t>
            </a:r>
          </a:p>
          <a:p>
            <a:pPr algn="ctr"/>
            <a:r>
              <a:rPr lang="cs-CZ" sz="2000" b="1" dirty="0" smtClean="0"/>
              <a:t> a mám hezké pyžamko.</a:t>
            </a:r>
            <a:endParaRPr lang="cs-CZ" sz="2000" b="1" dirty="0"/>
          </a:p>
        </p:txBody>
      </p:sp>
      <p:sp>
        <p:nvSpPr>
          <p:cNvPr id="9" name="Obláček 8"/>
          <p:cNvSpPr/>
          <p:nvPr/>
        </p:nvSpPr>
        <p:spPr>
          <a:xfrm>
            <a:off x="467544" y="4850578"/>
            <a:ext cx="2852188" cy="1530750"/>
          </a:xfrm>
          <a:prstGeom prst="cloudCallout">
            <a:avLst>
              <a:gd name="adj1" fmla="val 20534"/>
              <a:gd name="adj2" fmla="val -8876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Já jsem až z pralesů Střední Ameriky.</a:t>
            </a:r>
            <a:endParaRPr lang="cs-CZ" sz="2000" b="1" dirty="0"/>
          </a:p>
        </p:txBody>
      </p:sp>
      <p:pic>
        <p:nvPicPr>
          <p:cNvPr id="2055" name="Picture 7" descr="C:\Users\Marie\AppData\Local\Microsoft\Windows\Temporary Internet Files\Content.IE5\5XPMUPHO\MC900329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5" y="448330"/>
            <a:ext cx="1800225" cy="143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92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Ngorongoro Spitzmaulnashorn edit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76603" y="1210183"/>
            <a:ext cx="5503061" cy="3834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Indian Rhinocero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2561" y="2924944"/>
            <a:ext cx="4367210" cy="374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Nosorožci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5197" y="1412776"/>
            <a:ext cx="3357971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velcí lichokopytníci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4804" y="6081682"/>
            <a:ext cx="3693255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ohrožení živočichové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03200" y="4795701"/>
            <a:ext cx="4176464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tělo pokryté kožovitými pláty jako pancířem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8283" y="2141532"/>
            <a:ext cx="2345899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typické rohy </a:t>
            </a:r>
            <a:endParaRPr lang="cs-CZ" sz="3200" dirty="0"/>
          </a:p>
        </p:txBody>
      </p:sp>
      <p:pic>
        <p:nvPicPr>
          <p:cNvPr id="3074" name="Picture 2" descr="C:\Users\Marie\AppData\Local\Microsoft\Windows\Temporary Internet Files\Content.IE5\54HKNEZ1\MC9003295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83800" y="239858"/>
            <a:ext cx="1828694" cy="9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láček 6"/>
          <p:cNvSpPr/>
          <p:nvPr/>
        </p:nvSpPr>
        <p:spPr>
          <a:xfrm>
            <a:off x="5507596" y="717428"/>
            <a:ext cx="3636404" cy="1769817"/>
          </a:xfrm>
          <a:prstGeom prst="cloudCallout">
            <a:avLst>
              <a:gd name="adj1" fmla="val -40268"/>
              <a:gd name="adj2" fmla="val 81222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Jsem nosorožec dvourohý a žiji v afrických savanách.</a:t>
            </a:r>
            <a:endParaRPr lang="cs-CZ" sz="2000" b="1" dirty="0"/>
          </a:p>
        </p:txBody>
      </p:sp>
      <p:sp>
        <p:nvSpPr>
          <p:cNvPr id="8" name="Obláček 7"/>
          <p:cNvSpPr/>
          <p:nvPr/>
        </p:nvSpPr>
        <p:spPr>
          <a:xfrm>
            <a:off x="395536" y="2636913"/>
            <a:ext cx="4307664" cy="1368152"/>
          </a:xfrm>
          <a:prstGeom prst="cloudCallout">
            <a:avLst>
              <a:gd name="adj1" fmla="val 17855"/>
              <a:gd name="adj2" fmla="val 52798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Ahoj, zdravíme vás z Indie! Jsme nosorožci indičtí.</a:t>
            </a:r>
            <a:endParaRPr lang="cs-CZ" sz="2000" b="1" dirty="0"/>
          </a:p>
        </p:txBody>
      </p:sp>
      <p:sp>
        <p:nvSpPr>
          <p:cNvPr id="9" name="Obláček 8"/>
          <p:cNvSpPr/>
          <p:nvPr/>
        </p:nvSpPr>
        <p:spPr>
          <a:xfrm>
            <a:off x="563766" y="5589240"/>
            <a:ext cx="3576185" cy="996498"/>
          </a:xfrm>
          <a:prstGeom prst="cloudCallout">
            <a:avLst>
              <a:gd name="adj1" fmla="val -30279"/>
              <a:gd name="adj2" fmla="val -95501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Koukněte na moje obrněné </a:t>
            </a:r>
            <a:r>
              <a:rPr lang="cs-CZ" sz="2000" b="1" dirty="0" err="1" smtClean="0"/>
              <a:t>pozadíčko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17875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animBg="1"/>
      <p:bldP spid="4" grpId="0" animBg="1"/>
      <p:bldP spid="4" grpId="1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Equus asinus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233" y="3747253"/>
            <a:ext cx="1971310" cy="292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ie\AppData\Local\Microsoft\Windows\Temporary Internet Files\Content.IE5\54HKNEZ1\MP9001787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974" y="4082534"/>
            <a:ext cx="3182596" cy="213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rie\AppData\Local\Microsoft\Windows\Temporary Internet Files\Content.IE5\5LPHHVSI\MP9004036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97" y="168514"/>
            <a:ext cx="1939666" cy="290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Meyers b12 s0947b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0" y="3448195"/>
            <a:ext cx="363136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Rodina koní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772816"/>
            <a:ext cx="637347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nejpočetnější skupina lichokopytníků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09134" y="2473203"/>
            <a:ext cx="670651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žijí v rodinách, které se sdružují do stád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09134" y="3389887"/>
            <a:ext cx="803425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kůň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26890" y="3569795"/>
            <a:ext cx="1088760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zebra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32626" y="3250680"/>
            <a:ext cx="859531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osel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0021" y="6108136"/>
            <a:ext cx="2612575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domestikovaní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7835" y="6090166"/>
            <a:ext cx="2121093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žije v Africe</a:t>
            </a:r>
            <a:endParaRPr lang="cs-CZ" sz="3200" dirty="0"/>
          </a:p>
        </p:txBody>
      </p:sp>
      <p:pic>
        <p:nvPicPr>
          <p:cNvPr id="4109" name="Picture 13" descr="C:\Users\Marie\AppData\Local\Microsoft\Windows\Temporary Internet Files\Content.IE5\54HKNEZ1\MC9004105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97835" y="15147"/>
            <a:ext cx="2419868" cy="175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42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5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Vylušti tajenku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3139991"/>
              </p:ext>
            </p:extLst>
          </p:nvPr>
        </p:nvGraphicFramePr>
        <p:xfrm>
          <a:off x="179512" y="1196752"/>
          <a:ext cx="3960440" cy="56046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Acrobat Document" r:id="rId4" imgW="5667139" imgH="8019997" progId="AcroExch.Document.7">
                  <p:embed/>
                </p:oleObj>
              </mc:Choice>
              <mc:Fallback>
                <p:oleObj name="Acrobat Document" r:id="rId4" imgW="5667139" imgH="801999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9512" y="1196752"/>
                        <a:ext cx="3960440" cy="56046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0727426"/>
              </p:ext>
            </p:extLst>
          </p:nvPr>
        </p:nvGraphicFramePr>
        <p:xfrm>
          <a:off x="4572000" y="1052736"/>
          <a:ext cx="3949583" cy="55892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Acrobat Document" r:id="rId6" imgW="5667139" imgH="8019997" progId="AcroExch.Document.7">
                  <p:embed/>
                </p:oleObj>
              </mc:Choice>
              <mc:Fallback>
                <p:oleObj name="Acrobat Document" r:id="rId6" imgW="5667139" imgH="801999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72000" y="1052736"/>
                        <a:ext cx="3949583" cy="55892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6" name="Picture 2" descr="C:\Users\Marie\AppData\Local\Microsoft\Windows\Temporary Internet Files\Content.IE5\SG4ISUWA\MC9004377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9715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39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2828</TotalTime>
  <Words>375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Acrobat Document</vt:lpstr>
      <vt:lpstr>Prezentace aplikace PowerPoint</vt:lpstr>
      <vt:lpstr>Anotace : </vt:lpstr>
      <vt:lpstr>Lichokopytníci</vt:lpstr>
      <vt:lpstr>Tapíři</vt:lpstr>
      <vt:lpstr>Nosorožci</vt:lpstr>
      <vt:lpstr>Rodina koní </vt:lpstr>
      <vt:lpstr>Vylušti tajenku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210</cp:revision>
  <dcterms:created xsi:type="dcterms:W3CDTF">2013-02-10T09:33:26Z</dcterms:created>
  <dcterms:modified xsi:type="dcterms:W3CDTF">2013-03-07T19:50:40Z</dcterms:modified>
</cp:coreProperties>
</file>