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3" r:id="rId3"/>
    <p:sldId id="262" r:id="rId4"/>
    <p:sldId id="258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578" autoAdjust="0"/>
    <p:restoredTop sz="94620" autoAdjust="0"/>
  </p:normalViewPr>
  <p:slideViewPr>
    <p:cSldViewPr>
      <p:cViewPr varScale="1">
        <p:scale>
          <a:sx n="74" d="100"/>
          <a:sy n="74" d="100"/>
        </p:scale>
        <p:origin x="-154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</a:t>
          </a:r>
          <a:r>
            <a:rPr lang="cs-CZ" dirty="0" err="1" smtClean="0"/>
            <a:t>Mgr.Zdeňka</a:t>
          </a:r>
          <a:r>
            <a:rPr lang="cs-CZ" dirty="0" smtClean="0"/>
            <a:t> Hrádková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VY_32_INOVACE_08 _ Čína – Říše středu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Čína – Říše středu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Starověké státy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9AB347D-42F6-4AF7-8ABB-EE61B314EAE8}" type="presOf" srcId="{445C7998-7549-48B0-BD68-D4F0167F02E5}" destId="{4D19AB04-24FA-40C2-B203-52AE3D15E171}" srcOrd="1" destOrd="0" presId="urn:microsoft.com/office/officeart/2005/8/layout/target3"/>
    <dgm:cxn modelId="{482CF5A3-E354-48FF-8B37-E2C53E877692}" type="presOf" srcId="{39F8B381-5807-488E-AC22-73DD4140ED4A}" destId="{71045F8C-00FA-488E-A7BD-E2E6753D979D}" srcOrd="0" destOrd="0" presId="urn:microsoft.com/office/officeart/2005/8/layout/target3"/>
    <dgm:cxn modelId="{60B4DAC2-DF38-4316-9698-71CC1E5C89B1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734CB9A3-7C41-4571-8DC1-3F9D13211ECE}" type="presOf" srcId="{019433A1-1324-4DE1-9E6F-32B851095F74}" destId="{E7297F21-D4FD-4A41-AE58-814D01A6B5E7}" srcOrd="1" destOrd="0" presId="urn:microsoft.com/office/officeart/2005/8/layout/target3"/>
    <dgm:cxn modelId="{73A2953B-0BFA-4814-A0AC-F6ED06FB1EDB}" type="presOf" srcId="{C73C7642-F245-4585-8F88-243F9FAEF6CA}" destId="{97289DF2-90F4-4EC2-A9FC-633B00BAB610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1827780-226F-41FD-ACAC-B781F430E16D}" type="presOf" srcId="{EBC41103-E2E5-4D48-9B4B-425520D3D098}" destId="{F969C235-9271-4D34-B740-D627A121CAD0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8488F6D-E6B7-4333-91EF-F999118E1763}" type="presOf" srcId="{FBBFC3EA-9D9D-4F3A-BEA6-9C2C0E46BF20}" destId="{643EA938-EDE0-4533-ACCC-D2BD6F3A527C}" srcOrd="0" destOrd="0" presId="urn:microsoft.com/office/officeart/2005/8/layout/target3"/>
    <dgm:cxn modelId="{1D50DF33-D166-4A1E-9963-BBB1FBF3E62F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D36246E-BFE2-475C-92E3-8ACD0DCC5954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B7E41746-3801-40C9-B519-95B0C69CD22C}" type="presOf" srcId="{C73C7642-F245-4585-8F88-243F9FAEF6CA}" destId="{AA41A67C-3D3F-4AE9-9E0F-5D7F7BB2E741}" srcOrd="1" destOrd="0" presId="urn:microsoft.com/office/officeart/2005/8/layout/target3"/>
    <dgm:cxn modelId="{9EAFC592-A260-4DBE-93B9-CF9DA852A997}" type="presOf" srcId="{EBC41103-E2E5-4D48-9B4B-425520D3D098}" destId="{50C2F88D-8688-44C2-A854-691F34009D3B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7196E0C-AD9B-4FAE-BB39-4C273667F375}" type="presOf" srcId="{FBBFC3EA-9D9D-4F3A-BEA6-9C2C0E46BF20}" destId="{832BF48F-0145-4429-9E02-8FCA946CCE9E}" srcOrd="1" destOrd="0" presId="urn:microsoft.com/office/officeart/2005/8/layout/target3"/>
    <dgm:cxn modelId="{144868C5-987C-4580-AD80-E945A08E2544}" type="presOf" srcId="{DAEA276B-ECF9-46F6-A7D3-4693B2D32BC4}" destId="{CDED6FE3-AD8F-4ACC-B6B8-710EDDD97598}" srcOrd="0" destOrd="0" presId="urn:microsoft.com/office/officeart/2005/8/layout/target3"/>
    <dgm:cxn modelId="{6E213879-B825-4D19-A8D4-10ECF899CCBC}" type="presParOf" srcId="{71045F8C-00FA-488E-A7BD-E2E6753D979D}" destId="{3577EC6B-C980-4F34-8C69-4365E7B8FC8C}" srcOrd="0" destOrd="0" presId="urn:microsoft.com/office/officeart/2005/8/layout/target3"/>
    <dgm:cxn modelId="{2FDAEF54-9FA7-4B14-8D9B-A6CBE4DE4346}" type="presParOf" srcId="{71045F8C-00FA-488E-A7BD-E2E6753D979D}" destId="{6940EB87-DC1D-4BC3-9408-9AC2E1FFC039}" srcOrd="1" destOrd="0" presId="urn:microsoft.com/office/officeart/2005/8/layout/target3"/>
    <dgm:cxn modelId="{DE91481C-C3F0-4591-885D-1947328090FA}" type="presParOf" srcId="{71045F8C-00FA-488E-A7BD-E2E6753D979D}" destId="{BC35EE03-4121-4EF9-923D-7CB6D30D358D}" srcOrd="2" destOrd="0" presId="urn:microsoft.com/office/officeart/2005/8/layout/target3"/>
    <dgm:cxn modelId="{225A72CE-5C19-4F95-9284-6BC165AF755B}" type="presParOf" srcId="{71045F8C-00FA-488E-A7BD-E2E6753D979D}" destId="{C95EEA27-3CBF-4645-A92D-9D8AF5C1CBFC}" srcOrd="3" destOrd="0" presId="urn:microsoft.com/office/officeart/2005/8/layout/target3"/>
    <dgm:cxn modelId="{67F5BF1A-769E-48AB-B8D8-CEB4AEAA0509}" type="presParOf" srcId="{71045F8C-00FA-488E-A7BD-E2E6753D979D}" destId="{851BB866-B6AE-4566-893F-4C635BA974FC}" srcOrd="4" destOrd="0" presId="urn:microsoft.com/office/officeart/2005/8/layout/target3"/>
    <dgm:cxn modelId="{D14A606A-D1F0-471C-B85C-93DE41E62A19}" type="presParOf" srcId="{71045F8C-00FA-488E-A7BD-E2E6753D979D}" destId="{643EA938-EDE0-4533-ACCC-D2BD6F3A527C}" srcOrd="5" destOrd="0" presId="urn:microsoft.com/office/officeart/2005/8/layout/target3"/>
    <dgm:cxn modelId="{2385E709-02C3-4B43-A832-ED69D68C9CB8}" type="presParOf" srcId="{71045F8C-00FA-488E-A7BD-E2E6753D979D}" destId="{92F31B18-D66D-4CC7-89B9-378928DE877D}" srcOrd="6" destOrd="0" presId="urn:microsoft.com/office/officeart/2005/8/layout/target3"/>
    <dgm:cxn modelId="{E6C998C7-FB38-4860-91C2-25E0041B0D26}" type="presParOf" srcId="{71045F8C-00FA-488E-A7BD-E2E6753D979D}" destId="{902074E1-B931-4618-97F1-FADBE82E9C3C}" srcOrd="7" destOrd="0" presId="urn:microsoft.com/office/officeart/2005/8/layout/target3"/>
    <dgm:cxn modelId="{327C91B1-3B1B-4408-B9B0-24BD0A7AC4C5}" type="presParOf" srcId="{71045F8C-00FA-488E-A7BD-E2E6753D979D}" destId="{A3817367-F2BC-482F-8832-FA00B51DCCF3}" srcOrd="8" destOrd="0" presId="urn:microsoft.com/office/officeart/2005/8/layout/target3"/>
    <dgm:cxn modelId="{FF33E691-9BFD-4752-A007-96A058E7EC6D}" type="presParOf" srcId="{71045F8C-00FA-488E-A7BD-E2E6753D979D}" destId="{626ABFF6-56C8-4386-B662-68EC364EED9D}" srcOrd="9" destOrd="0" presId="urn:microsoft.com/office/officeart/2005/8/layout/target3"/>
    <dgm:cxn modelId="{0C8C8FDE-0544-48F2-9BF6-152EEAE0277F}" type="presParOf" srcId="{71045F8C-00FA-488E-A7BD-E2E6753D979D}" destId="{6DB11F1C-D028-4800-9625-6611CA9DE6D4}" srcOrd="10" destOrd="0" presId="urn:microsoft.com/office/officeart/2005/8/layout/target3"/>
    <dgm:cxn modelId="{992DBE25-F3E9-49A5-9905-59DE4773F73A}" type="presParOf" srcId="{71045F8C-00FA-488E-A7BD-E2E6753D979D}" destId="{CDED6FE3-AD8F-4ACC-B6B8-710EDDD97598}" srcOrd="11" destOrd="0" presId="urn:microsoft.com/office/officeart/2005/8/layout/target3"/>
    <dgm:cxn modelId="{0207D639-0C98-49F8-AE1E-4E0AA2AE77F8}" type="presParOf" srcId="{71045F8C-00FA-488E-A7BD-E2E6753D979D}" destId="{397AC6D7-84A6-4150-958F-83C92D9ACF38}" srcOrd="12" destOrd="0" presId="urn:microsoft.com/office/officeart/2005/8/layout/target3"/>
    <dgm:cxn modelId="{0DAAA80E-1ABA-4558-BDBC-48817CD53F33}" type="presParOf" srcId="{71045F8C-00FA-488E-A7BD-E2E6753D979D}" destId="{D7419528-33A6-416D-9E64-B3F7915C5149}" srcOrd="13" destOrd="0" presId="urn:microsoft.com/office/officeart/2005/8/layout/target3"/>
    <dgm:cxn modelId="{07383A12-F0EA-43F4-BFD9-2EE59EEAE2E0}" type="presParOf" srcId="{71045F8C-00FA-488E-A7BD-E2E6753D979D}" destId="{97289DF2-90F4-4EC2-A9FC-633B00BAB610}" srcOrd="14" destOrd="0" presId="urn:microsoft.com/office/officeart/2005/8/layout/target3"/>
    <dgm:cxn modelId="{6DC2D890-E873-4DFC-8C6C-A83894A7F407}" type="presParOf" srcId="{71045F8C-00FA-488E-A7BD-E2E6753D979D}" destId="{234EBA9D-95B4-4C20-A84E-6F65F1085DC6}" srcOrd="15" destOrd="0" presId="urn:microsoft.com/office/officeart/2005/8/layout/target3"/>
    <dgm:cxn modelId="{8FC91B01-315F-4483-8064-FED0CF211475}" type="presParOf" srcId="{71045F8C-00FA-488E-A7BD-E2E6753D979D}" destId="{12255512-213F-41DF-90A6-8B4CD74A2B52}" srcOrd="16" destOrd="0" presId="urn:microsoft.com/office/officeart/2005/8/layout/target3"/>
    <dgm:cxn modelId="{AAB3909F-E9B4-42F1-B6CD-454806C90BA9}" type="presParOf" srcId="{71045F8C-00FA-488E-A7BD-E2E6753D979D}" destId="{50C2F88D-8688-44C2-A854-691F34009D3B}" srcOrd="17" destOrd="0" presId="urn:microsoft.com/office/officeart/2005/8/layout/target3"/>
    <dgm:cxn modelId="{1A791C81-3FB5-4F25-8739-3B07524E7533}" type="presParOf" srcId="{71045F8C-00FA-488E-A7BD-E2E6753D979D}" destId="{4D19AB04-24FA-40C2-B203-52AE3D15E171}" srcOrd="18" destOrd="0" presId="urn:microsoft.com/office/officeart/2005/8/layout/target3"/>
    <dgm:cxn modelId="{46EB69C7-EA88-4520-875F-83935D8B8D56}" type="presParOf" srcId="{71045F8C-00FA-488E-A7BD-E2E6753D979D}" destId="{832BF48F-0145-4429-9E02-8FCA946CCE9E}" srcOrd="19" destOrd="0" presId="urn:microsoft.com/office/officeart/2005/8/layout/target3"/>
    <dgm:cxn modelId="{F87B43FA-9ACB-4990-BF48-EDB48EB4FB79}" type="presParOf" srcId="{71045F8C-00FA-488E-A7BD-E2E6753D979D}" destId="{E7297F21-D4FD-4A41-AE58-814D01A6B5E7}" srcOrd="20" destOrd="0" presId="urn:microsoft.com/office/officeart/2005/8/layout/target3"/>
    <dgm:cxn modelId="{0881426B-13F9-4252-9223-FEF78C39ACC5}" type="presParOf" srcId="{71045F8C-00FA-488E-A7BD-E2E6753D979D}" destId="{F69A1436-182C-465B-AD7F-FE48E0C090C1}" srcOrd="21" destOrd="0" presId="urn:microsoft.com/office/officeart/2005/8/layout/target3"/>
    <dgm:cxn modelId="{3CB0166F-7A82-4C1A-BEA4-E0EE78A1177F}" type="presParOf" srcId="{71045F8C-00FA-488E-A7BD-E2E6753D979D}" destId="{AA41A67C-3D3F-4AE9-9E0F-5D7F7BB2E741}" srcOrd="22" destOrd="0" presId="urn:microsoft.com/office/officeart/2005/8/layout/target3"/>
    <dgm:cxn modelId="{65051C08-4335-4F9C-8E94-AE496159B8BC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 </a:t>
          </a:r>
          <a:r>
            <a:rPr lang="cs-CZ" sz="1300" kern="1200" dirty="0" err="1" smtClean="0"/>
            <a:t>Mgr.Zdeňka</a:t>
          </a:r>
          <a:r>
            <a:rPr lang="cs-CZ" sz="1300" kern="1200" dirty="0" smtClean="0"/>
            <a:t> Hrádková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VY_32_INOVACE_08 _ Čína – Říše středu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Starověké státy 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Téma</a:t>
          </a:r>
          <a:r>
            <a:rPr lang="cs-CZ" sz="1300" kern="1200" dirty="0" smtClean="0"/>
            <a:t>: Čína – Říše středu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A0C46-04C9-4685-99C0-F6FEAAE92B3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C04C7A-C4F3-46DE-8694-32E3CDE11D8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A0C46-04C9-4685-99C0-F6FEAAE92B3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04C7A-C4F3-46DE-8694-32E3CDE11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A0C46-04C9-4685-99C0-F6FEAAE92B3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04C7A-C4F3-46DE-8694-32E3CDE11D8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A0C46-04C9-4685-99C0-F6FEAAE92B3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04C7A-C4F3-46DE-8694-32E3CDE11D8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A0C46-04C9-4685-99C0-F6FEAAE92B3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04C7A-C4F3-46DE-8694-32E3CDE11D8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A0C46-04C9-4685-99C0-F6FEAAE92B3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04C7A-C4F3-46DE-8694-32E3CDE11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A0C46-04C9-4685-99C0-F6FEAAE92B3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04C7A-C4F3-46DE-8694-32E3CDE11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A0C46-04C9-4685-99C0-F6FEAAE92B3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04C7A-C4F3-46DE-8694-32E3CDE11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A0C46-04C9-4685-99C0-F6FEAAE92B3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04C7A-C4F3-46DE-8694-32E3CDE11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A0C46-04C9-4685-99C0-F6FEAAE92B3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04C7A-C4F3-46DE-8694-32E3CDE11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A0C46-04C9-4685-99C0-F6FEAAE92B3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04C7A-C4F3-46DE-8694-32E3CDE11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AAA0C46-04C9-4685-99C0-F6FEAAE92B3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5C04C7A-C4F3-46DE-8694-32E3CDE11D8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034922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2649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5634398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Test na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Samostatná</a:t>
                      </a:r>
                      <a:r>
                        <a:rPr lang="cs-CZ" baseline="0" dirty="0" smtClean="0"/>
                        <a:t> i skupinová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34725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09601"/>
            <a:ext cx="8062664" cy="2603375"/>
          </a:xfrm>
        </p:spPr>
        <p:txBody>
          <a:bodyPr/>
          <a:lstStyle/>
          <a:p>
            <a:r>
              <a:rPr lang="cs-CZ" dirty="0" smtClean="0"/>
              <a:t>Čína – Říše středu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573016"/>
            <a:ext cx="7088832" cy="2599184"/>
          </a:xfrm>
        </p:spPr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6207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 dvojice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-22096" y="1268760"/>
            <a:ext cx="4162048" cy="5589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Drak</a:t>
            </a:r>
          </a:p>
          <a:p>
            <a:pPr marL="0" indent="0">
              <a:buNone/>
            </a:pPr>
            <a:r>
              <a:rPr lang="cs-CZ" dirty="0" smtClean="0"/>
              <a:t>Císař</a:t>
            </a:r>
          </a:p>
          <a:p>
            <a:pPr marL="0" indent="0">
              <a:buNone/>
            </a:pPr>
            <a:r>
              <a:rPr lang="cs-CZ" dirty="0" smtClean="0"/>
              <a:t>221 př.n.l.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Říše středu</a:t>
            </a:r>
          </a:p>
          <a:p>
            <a:pPr marL="0" indent="0">
              <a:buNone/>
            </a:pPr>
            <a:r>
              <a:rPr lang="cs-CZ" dirty="0" err="1" smtClean="0"/>
              <a:t>Čchin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Zakázané město</a:t>
            </a:r>
          </a:p>
          <a:p>
            <a:pPr marL="0" indent="0">
              <a:buNone/>
            </a:pPr>
            <a:r>
              <a:rPr lang="cs-CZ" dirty="0" smtClean="0"/>
              <a:t>taoismus</a:t>
            </a:r>
          </a:p>
          <a:p>
            <a:pPr marL="0" indent="0">
              <a:buNone/>
            </a:pPr>
            <a:r>
              <a:rPr lang="cs-CZ" dirty="0" smtClean="0"/>
              <a:t>Konfucius</a:t>
            </a:r>
          </a:p>
          <a:p>
            <a:pPr marL="0" indent="0">
              <a:buNone/>
            </a:pPr>
            <a:r>
              <a:rPr lang="cs-CZ" dirty="0" smtClean="0"/>
              <a:t>Velká čínská zeď</a:t>
            </a:r>
          </a:p>
          <a:p>
            <a:pPr marL="0" indent="0">
              <a:buNone/>
            </a:pPr>
            <a:r>
              <a:rPr lang="cs-CZ" dirty="0" smtClean="0"/>
              <a:t>malé dámské nohy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067944" y="1268760"/>
            <a:ext cx="5059616" cy="5589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1.centralizovaný stát v Číně</a:t>
            </a:r>
          </a:p>
          <a:p>
            <a:pPr marL="0" indent="0">
              <a:buNone/>
            </a:pPr>
            <a:r>
              <a:rPr lang="cs-CZ" dirty="0" smtClean="0"/>
              <a:t>Filozof</a:t>
            </a:r>
          </a:p>
          <a:p>
            <a:pPr marL="0" indent="0">
              <a:buNone/>
            </a:pPr>
            <a:r>
              <a:rPr lang="cs-CZ" dirty="0" smtClean="0"/>
              <a:t>Dynastie  </a:t>
            </a:r>
            <a:r>
              <a:rPr lang="cs-CZ" dirty="0" err="1" smtClean="0"/>
              <a:t>Chan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I. císař, který dal Číně jméno</a:t>
            </a:r>
          </a:p>
          <a:p>
            <a:pPr marL="0" indent="0">
              <a:buNone/>
            </a:pPr>
            <a:r>
              <a:rPr lang="cs-CZ" dirty="0" smtClean="0"/>
              <a:t>Peking</a:t>
            </a:r>
          </a:p>
          <a:p>
            <a:pPr marL="0" indent="0">
              <a:buNone/>
            </a:pPr>
            <a:r>
              <a:rPr lang="cs-CZ" dirty="0" smtClean="0"/>
              <a:t>Symbol Číny</a:t>
            </a:r>
          </a:p>
          <a:p>
            <a:pPr marL="0" indent="0">
              <a:buNone/>
            </a:pPr>
            <a:r>
              <a:rPr lang="cs-CZ" dirty="0" smtClean="0"/>
              <a:t>Obrana před kočovníky</a:t>
            </a:r>
          </a:p>
          <a:p>
            <a:pPr marL="0" indent="0">
              <a:buNone/>
            </a:pPr>
            <a:r>
              <a:rPr lang="cs-CZ" dirty="0" smtClean="0"/>
              <a:t>Syn nebes</a:t>
            </a:r>
          </a:p>
          <a:p>
            <a:pPr marL="0" indent="0">
              <a:buNone/>
            </a:pPr>
            <a:r>
              <a:rPr lang="cs-CZ" dirty="0" smtClean="0"/>
              <a:t>Symbol vznešenosti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Tradiční čínské náboženství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8296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283968" y="1556792"/>
            <a:ext cx="4536504" cy="49685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Symbol Číny</a:t>
            </a:r>
          </a:p>
          <a:p>
            <a:pPr marL="0" indent="0">
              <a:buNone/>
            </a:pPr>
            <a:r>
              <a:rPr lang="cs-CZ" dirty="0" smtClean="0"/>
              <a:t>Syn nebes</a:t>
            </a:r>
          </a:p>
          <a:p>
            <a:pPr marL="0" indent="0">
              <a:buNone/>
            </a:pPr>
            <a:r>
              <a:rPr lang="cs-CZ" dirty="0" smtClean="0"/>
              <a:t>1.Centralizovaný stát</a:t>
            </a:r>
          </a:p>
          <a:p>
            <a:pPr marL="0" indent="0">
              <a:buNone/>
            </a:pPr>
            <a:r>
              <a:rPr lang="cs-CZ" dirty="0" smtClean="0"/>
              <a:t>Dynastie </a:t>
            </a:r>
            <a:r>
              <a:rPr lang="cs-CZ" dirty="0" err="1" smtClean="0"/>
              <a:t>Chan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1.císař,který dal Číně jméno</a:t>
            </a:r>
          </a:p>
          <a:p>
            <a:pPr marL="0" indent="0">
              <a:buNone/>
            </a:pPr>
            <a:r>
              <a:rPr lang="cs-CZ" dirty="0" smtClean="0"/>
              <a:t>Peking</a:t>
            </a:r>
          </a:p>
          <a:p>
            <a:pPr marL="0" indent="0">
              <a:buNone/>
            </a:pPr>
            <a:r>
              <a:rPr lang="cs-CZ" dirty="0" smtClean="0"/>
              <a:t>Tradiční čínské náboženství</a:t>
            </a:r>
          </a:p>
          <a:p>
            <a:pPr marL="0" indent="0">
              <a:buNone/>
            </a:pPr>
            <a:r>
              <a:rPr lang="cs-CZ" dirty="0" smtClean="0"/>
              <a:t>Filozof</a:t>
            </a:r>
          </a:p>
          <a:p>
            <a:pPr marL="0" indent="0">
              <a:buNone/>
            </a:pPr>
            <a:r>
              <a:rPr lang="cs-CZ" dirty="0" smtClean="0"/>
              <a:t>Obrana proti kočovníkům</a:t>
            </a:r>
          </a:p>
          <a:p>
            <a:pPr marL="0" indent="0">
              <a:buNone/>
            </a:pPr>
            <a:r>
              <a:rPr lang="cs-CZ" dirty="0" smtClean="0"/>
              <a:t>Symbol vznešenosti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Drak</a:t>
            </a:r>
          </a:p>
          <a:p>
            <a:pPr marL="0" indent="0">
              <a:buNone/>
            </a:pPr>
            <a:r>
              <a:rPr lang="cs-CZ" dirty="0" smtClean="0"/>
              <a:t>Císař</a:t>
            </a:r>
          </a:p>
          <a:p>
            <a:pPr marL="0" indent="0">
              <a:buNone/>
            </a:pPr>
            <a:r>
              <a:rPr lang="cs-CZ" dirty="0" smtClean="0"/>
              <a:t>221 př.n.l.</a:t>
            </a:r>
          </a:p>
          <a:p>
            <a:pPr marL="0" indent="0">
              <a:buNone/>
            </a:pPr>
            <a:r>
              <a:rPr lang="cs-CZ" dirty="0" smtClean="0"/>
              <a:t>Říše středu</a:t>
            </a:r>
          </a:p>
          <a:p>
            <a:pPr marL="0" indent="0">
              <a:buNone/>
            </a:pPr>
            <a:r>
              <a:rPr lang="cs-CZ" dirty="0" err="1" smtClean="0"/>
              <a:t>Čchin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Zakázané město</a:t>
            </a:r>
          </a:p>
          <a:p>
            <a:pPr marL="0" indent="0">
              <a:buNone/>
            </a:pPr>
            <a:r>
              <a:rPr lang="cs-CZ" dirty="0" smtClean="0"/>
              <a:t>Taoismus</a:t>
            </a:r>
          </a:p>
          <a:p>
            <a:pPr marL="0" indent="0">
              <a:buNone/>
            </a:pPr>
            <a:r>
              <a:rPr lang="cs-CZ" dirty="0" smtClean="0"/>
              <a:t>Konfucius</a:t>
            </a:r>
          </a:p>
          <a:p>
            <a:pPr marL="0" indent="0">
              <a:buNone/>
            </a:pPr>
            <a:r>
              <a:rPr lang="cs-CZ" dirty="0" smtClean="0"/>
              <a:t>Velká čínská zeď</a:t>
            </a:r>
          </a:p>
          <a:p>
            <a:pPr marL="0" indent="0">
              <a:buNone/>
            </a:pPr>
            <a:r>
              <a:rPr lang="cs-CZ" dirty="0" smtClean="0"/>
              <a:t>Malé dámské nohy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0443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142</TotalTime>
  <Words>168</Words>
  <Application>Microsoft Office PowerPoint</Application>
  <PresentationFormat>Předvádění na obrazovce (4:3)</PresentationFormat>
  <Paragraphs>62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Exekutivní</vt:lpstr>
      <vt:lpstr>Prezentace aplikace PowerPoint</vt:lpstr>
      <vt:lpstr>Anotace</vt:lpstr>
      <vt:lpstr>Čína – Říše středu</vt:lpstr>
      <vt:lpstr>Utvoř dvojice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Čína – Říše středu</dc:title>
  <dc:creator>Hrádková Zdeňka</dc:creator>
  <cp:lastModifiedBy>Učitel První</cp:lastModifiedBy>
  <cp:revision>10</cp:revision>
  <dcterms:created xsi:type="dcterms:W3CDTF">2012-03-09T11:34:55Z</dcterms:created>
  <dcterms:modified xsi:type="dcterms:W3CDTF">2012-03-12T08:23:19Z</dcterms:modified>
</cp:coreProperties>
</file>