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57" r:id="rId2"/>
    <p:sldId id="261" r:id="rId3"/>
    <p:sldId id="262" r:id="rId4"/>
    <p:sldId id="263" r:id="rId5"/>
    <p:sldId id="264" r:id="rId6"/>
    <p:sldId id="258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40A1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C52350-0FDB-4398-BD8E-70F80335AC5E}" type="datetimeFigureOut">
              <a:rPr lang="cs-CZ" smtClean="0"/>
              <a:pPr/>
              <a:t>8.3.2013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E9D6B1-07C3-407A-86C8-01A31AA398A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662161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E9D6B1-07C3-407A-86C8-01A31AA398AE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882913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685800" y="990601"/>
            <a:ext cx="7772400" cy="2609850"/>
          </a:xfr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  <a:contourClr>
                <a:srgbClr val="FFFFFF"/>
              </a:contourClr>
            </a:sp3d>
          </a:bodyPr>
          <a:lstStyle>
            <a:lvl1pPr algn="ctr">
              <a:defRPr lang="en-US" sz="5800" dirty="0" smtClean="0">
                <a:ln w="9525">
                  <a:noFill/>
                </a:ln>
                <a:effectLst>
                  <a:outerShdw blurRad="50800" dist="38100" dir="822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1371600" y="3657600"/>
            <a:ext cx="6400800" cy="1967089"/>
          </a:xfrm>
        </p:spPr>
        <p:txBody>
          <a:bodyPr>
            <a:normAutofit/>
          </a:bodyPr>
          <a:lstStyle>
            <a:lvl1pPr marL="0" indent="0" algn="ctr">
              <a:buNone/>
              <a:defRPr lang="en-US" sz="3000" b="0">
                <a:solidFill>
                  <a:schemeClr val="tx2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E79BD52E-7FF7-4484-AEF4-250A294ECCC9}" type="datetimeFigureOut">
              <a:rPr lang="cs-CZ" smtClean="0"/>
              <a:pPr/>
              <a:t>8.3.2013</a:t>
            </a:fld>
            <a:endParaRPr lang="cs-CZ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8E4F0F15-1424-4ADB-95DF-2F39B4997C0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BD52E-7FF7-4484-AEF4-250A294ECCC9}" type="datetimeFigureOut">
              <a:rPr lang="cs-CZ" smtClean="0"/>
              <a:pPr/>
              <a:t>8.3.2013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F0F15-1424-4ADB-95DF-2F39B4997C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22313" y="2685391"/>
            <a:ext cx="7772400" cy="3112843"/>
          </a:xfrm>
        </p:spPr>
        <p:txBody>
          <a:bodyPr anchor="t">
            <a:normAutofit/>
          </a:bodyPr>
          <a:lstStyle>
            <a:lvl1pPr algn="ctr">
              <a:buNone/>
              <a:defRPr lang="en-US" sz="6000" b="1" dirty="0">
                <a:solidFill>
                  <a:schemeClr val="tx2">
                    <a:shade val="85000"/>
                    <a:satMod val="150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22313" y="1128932"/>
            <a:ext cx="7772400" cy="1509712"/>
          </a:xfrm>
        </p:spPr>
        <p:txBody>
          <a:bodyPr anchor="b">
            <a:normAutofit/>
          </a:bodyPr>
          <a:lstStyle>
            <a:lvl1pPr algn="ctr">
              <a:buNone/>
              <a:defRPr lang="en-US" sz="24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BD52E-7FF7-4484-AEF4-250A294ECCC9}" type="datetimeFigureOut">
              <a:rPr lang="cs-CZ" smtClean="0"/>
              <a:pPr/>
              <a:t>8.3.2013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F0F15-1424-4ADB-95DF-2F39B4997C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BD52E-7FF7-4484-AEF4-250A294ECCC9}" type="datetimeFigureOut">
              <a:rPr lang="cs-CZ" smtClean="0"/>
              <a:pPr/>
              <a:t>8.3.2013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F0F15-1424-4ADB-95DF-2F39B4997C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BD52E-7FF7-4484-AEF4-250A294ECCC9}" type="datetimeFigureOut">
              <a:rPr lang="cs-CZ" smtClean="0"/>
              <a:pPr/>
              <a:t>8.3.2013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F0F15-1424-4ADB-95DF-2F39B4997C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BD52E-7FF7-4484-AEF4-250A294ECCC9}" type="datetimeFigureOut">
              <a:rPr lang="cs-CZ" smtClean="0"/>
              <a:pPr/>
              <a:t>8.3.2013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F0F15-1424-4ADB-95DF-2F39B4997C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BD52E-7FF7-4484-AEF4-250A294ECCC9}" type="datetimeFigureOut">
              <a:rPr lang="cs-CZ" smtClean="0"/>
              <a:pPr/>
              <a:t>8.3.2013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F0F15-1424-4ADB-95DF-2F39B4997C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normAutofit/>
          </a:bodyPr>
          <a:lstStyle>
            <a:lvl1pPr algn="ctr">
              <a:defRPr sz="24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BD52E-7FF7-4484-AEF4-250A294ECCC9}" type="datetimeFigureOut">
              <a:rPr lang="cs-CZ" smtClean="0"/>
              <a:pPr/>
              <a:t>8.3.2013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F0F15-1424-4ADB-95DF-2F39B4997C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27729" y="1062637"/>
            <a:ext cx="4599432" cy="3977640"/>
          </a:xfrm>
          <a:prstGeom prst="rect">
            <a:avLst/>
          </a:prstGeom>
          <a:solidFill>
            <a:schemeClr val="tx2">
              <a:shade val="15000"/>
            </a:schemeClr>
          </a:solidFill>
          <a:ln w="63500">
            <a:noFill/>
            <a:miter lim="800000"/>
          </a:ln>
          <a:effectLst>
            <a:outerShdw blurRad="63500" dist="25400" dir="7200000" algn="t" rotWithShape="0">
              <a:prstClr val="black">
                <a:alpha val="45000"/>
              </a:prst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45720" rIns="45720" rtlCol="0" anchor="ctr">
            <a:normAutofit/>
          </a:bodyPr>
          <a:lstStyle/>
          <a:p>
            <a:pPr marL="0" indent="-274320" algn="l"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en-US" sz="20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514536" y="4343400"/>
            <a:ext cx="3048000" cy="709858"/>
          </a:xfrm>
        </p:spPr>
        <p:txBody>
          <a:bodyPr anchor="t">
            <a:noAutofit/>
          </a:bodyPr>
          <a:lstStyle>
            <a:lvl1pPr algn="l">
              <a:buNone/>
              <a:defRPr sz="22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739645" y="1222657"/>
            <a:ext cx="4575601" cy="3657600"/>
          </a:xfrm>
          <a:solidFill>
            <a:schemeClr val="tx2">
              <a:shade val="75000"/>
            </a:schemeClr>
          </a:solidFill>
          <a:ln w="63500">
            <a:noFill/>
            <a:miter lim="800000"/>
          </a:ln>
          <a:effec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/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514536" y="1371600"/>
            <a:ext cx="3044952" cy="2930086"/>
          </a:xfrm>
        </p:spPr>
        <p:txBody>
          <a:bodyPr bIns="0" anchor="b">
            <a:normAutofit/>
          </a:bodyPr>
          <a:lstStyle>
            <a:lvl1pPr marL="0" marR="0" indent="0" algn="l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BD52E-7FF7-4484-AEF4-250A294ECCC9}" type="datetimeFigureOut">
              <a:rPr lang="cs-CZ" smtClean="0"/>
              <a:pPr/>
              <a:t>8.3.2013</a:t>
            </a:fld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F0F15-1424-4ADB-95DF-2F39B4997C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BD52E-7FF7-4484-AEF4-250A294ECCC9}" type="datetimeFigureOut">
              <a:rPr lang="cs-CZ" smtClean="0"/>
              <a:pPr/>
              <a:t>8.3.2013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F0F15-1424-4ADB-95DF-2F39B4997C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BD52E-7FF7-4484-AEF4-250A294ECCC9}" type="datetimeFigureOut">
              <a:rPr lang="cs-CZ" smtClean="0"/>
              <a:pPr/>
              <a:t>8.3.2013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F0F15-1424-4ADB-95DF-2F39B4997C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E79BD52E-7FF7-4484-AEF4-250A294ECCC9}" type="datetimeFigureOut">
              <a:rPr lang="cs-CZ" smtClean="0"/>
              <a:pPr/>
              <a:t>8.3.2013</a:t>
            </a:fld>
            <a:endParaRPr lang="cs-CZ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8E4F0F15-1424-4ADB-95DF-2F39B4997C0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defPPr>
        <a:defRPr sz="4400">
          <a:solidFill>
            <a:schemeClr val="tx2">
              <a:shade val="85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48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>
            <a:outerShdw blurRad="63500" dist="38100" dir="8220000" algn="tl" rotWithShape="0">
              <a:srgbClr val="000000">
                <a:alpha val="30000"/>
              </a:srgbClr>
            </a:outerShdw>
          </a:effectLst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indent="-274320" algn="l" eaLnBrk="1" hangingPunct="1">
        <a:buClr>
          <a:schemeClr val="accent1"/>
        </a:buClr>
        <a:buSzPct val="80000"/>
        <a:buFont typeface="Wingdings 2" pitchFamily="18" charset="2"/>
        <a:buChar char="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557784" indent="-228600" algn="l" eaLnBrk="1" hangingPunct="1">
        <a:buClr>
          <a:schemeClr val="tx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813816" indent="-228600" algn="l" eaLnBrk="1" hangingPunct="1">
        <a:buClr>
          <a:schemeClr val="accent1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069848" indent="-228600" algn="l" eaLnBrk="1" hangingPunct="1"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316736" indent="-228600" algn="l" eaLnBrk="1" hangingPunct="1">
        <a:buClr>
          <a:schemeClr val="accent1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57276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1819656" indent="-228600" algn="l" eaLnBrk="1" hangingPunct="1">
        <a:buClr>
          <a:schemeClr val="accent1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066544" indent="-228600" algn="l" eaLnBrk="1" hangingPunct="1">
        <a:buClr>
          <a:schemeClr val="tx2"/>
        </a:buClr>
        <a:buFont typeface="Wingdings 2" pitchFamily="18" charset="2"/>
        <a:buChar char=""/>
        <a:defRPr sz="1600" baseline="0">
          <a:latin typeface="+mn-lt"/>
        </a:defRPr>
      </a:lvl8pPr>
      <a:lvl9pPr marL="2313432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  <a:p>
            <a:endParaRPr lang="cs-CZ" dirty="0"/>
          </a:p>
          <a:p>
            <a:pPr marL="0" indent="0" algn="ctr">
              <a:buNone/>
            </a:pPr>
            <a:r>
              <a:rPr lang="cs-CZ" dirty="0" smtClean="0"/>
              <a:t>Chemické sloučeniny</a:t>
            </a:r>
          </a:p>
          <a:p>
            <a:endParaRPr lang="cs-CZ" dirty="0"/>
          </a:p>
          <a:p>
            <a:pPr marL="0" indent="0" algn="ctr">
              <a:buNone/>
            </a:pPr>
            <a:r>
              <a:rPr lang="cs-CZ" dirty="0" smtClean="0"/>
              <a:t>Autor:  Mgr. M. Vejražková</a:t>
            </a:r>
          </a:p>
          <a:p>
            <a:endParaRPr lang="cs-CZ" dirty="0" smtClean="0"/>
          </a:p>
          <a:p>
            <a:pPr marL="0" indent="0" algn="ctr">
              <a:buNone/>
            </a:pPr>
            <a:r>
              <a:rPr lang="cs-CZ" dirty="0" smtClean="0"/>
              <a:t>VY_32_INOVACE_25_Chemické rovnice II</a:t>
            </a:r>
          </a:p>
          <a:p>
            <a:endParaRPr lang="cs-CZ" dirty="0"/>
          </a:p>
          <a:p>
            <a:endParaRPr lang="cs-CZ" dirty="0"/>
          </a:p>
          <a:p>
            <a:pPr marL="0" indent="0" algn="ctr">
              <a:buNone/>
            </a:pPr>
            <a:r>
              <a:rPr lang="cs-CZ" sz="1400" dirty="0" smtClean="0"/>
              <a:t>Vytvořeno v rámci projektu „EU peníze školám“.</a:t>
            </a:r>
          </a:p>
          <a:p>
            <a:pPr marL="0" indent="0" algn="ctr">
              <a:buNone/>
            </a:pPr>
            <a:r>
              <a:rPr lang="cs-CZ" sz="1400" dirty="0" smtClean="0"/>
              <a:t>OP VK oblast podpory 1.4 s názvem Zlepšení podmínek pro vzdělávání na základních školách.</a:t>
            </a:r>
            <a:endParaRPr lang="cs-CZ" sz="14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60648"/>
            <a:ext cx="9144000" cy="1496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130829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576" y="188640"/>
            <a:ext cx="7772400" cy="1470025"/>
          </a:xfrm>
        </p:spPr>
        <p:txBody>
          <a:bodyPr/>
          <a:lstStyle/>
          <a:p>
            <a:r>
              <a:rPr lang="cs-CZ" dirty="0" smtClean="0">
                <a:ln w="1841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tx2">
                    <a:lumMod val="90000"/>
                    <a:lumOff val="10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Chemické rovnice</a:t>
            </a:r>
            <a:endParaRPr lang="cs-CZ" dirty="0">
              <a:ln w="18415" cmpd="sng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tx2">
                  <a:lumMod val="90000"/>
                  <a:lumOff val="10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843808" y="2636912"/>
            <a:ext cx="3528392" cy="694928"/>
          </a:xfrm>
        </p:spPr>
        <p:txBody>
          <a:bodyPr>
            <a:normAutofit/>
          </a:bodyPr>
          <a:lstStyle/>
          <a:p>
            <a:pPr algn="l"/>
            <a:r>
              <a:rPr lang="cs-CZ" dirty="0">
                <a:solidFill>
                  <a:srgbClr val="C00000"/>
                </a:solidFill>
              </a:rPr>
              <a:t> </a:t>
            </a:r>
            <a:r>
              <a:rPr lang="cs-CZ" dirty="0" smtClean="0">
                <a:solidFill>
                  <a:srgbClr val="C00000"/>
                </a:solidFill>
              </a:rPr>
              <a:t> </a:t>
            </a:r>
            <a:r>
              <a:rPr lang="cs-CZ" dirty="0" err="1" smtClean="0">
                <a:solidFill>
                  <a:schemeClr val="tx1"/>
                </a:solidFill>
              </a:rPr>
              <a:t>Fe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  <a:r>
              <a:rPr lang="cs-CZ" baseline="-25000" dirty="0" smtClean="0">
                <a:solidFill>
                  <a:schemeClr val="tx1"/>
                </a:solidFill>
              </a:rPr>
              <a:t>2</a:t>
            </a:r>
            <a:r>
              <a:rPr lang="cs-CZ" dirty="0" smtClean="0">
                <a:solidFill>
                  <a:schemeClr val="tx1"/>
                </a:solidFill>
              </a:rPr>
              <a:t>O</a:t>
            </a:r>
            <a:r>
              <a:rPr lang="cs-CZ" baseline="-25000" dirty="0" smtClean="0">
                <a:solidFill>
                  <a:schemeClr val="tx1"/>
                </a:solidFill>
              </a:rPr>
              <a:t>3   </a:t>
            </a:r>
            <a:r>
              <a:rPr lang="cs-CZ" dirty="0" smtClean="0">
                <a:solidFill>
                  <a:schemeClr val="tx1"/>
                </a:solidFill>
                <a:sym typeface="Symbol"/>
              </a:rPr>
              <a:t>            +</a:t>
            </a:r>
            <a:endParaRPr lang="cs-CZ" baseline="-25000" dirty="0">
              <a:solidFill>
                <a:schemeClr val="tx1"/>
              </a:solidFill>
            </a:endParaRPr>
          </a:p>
        </p:txBody>
      </p:sp>
      <p:sp>
        <p:nvSpPr>
          <p:cNvPr id="6" name="Podnadpis 2"/>
          <p:cNvSpPr txBox="1">
            <a:spLocks/>
          </p:cNvSpPr>
          <p:nvPr/>
        </p:nvSpPr>
        <p:spPr>
          <a:xfrm>
            <a:off x="2699792" y="1916832"/>
            <a:ext cx="4680520" cy="69492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2800" dirty="0" smtClean="0">
                <a:solidFill>
                  <a:schemeClr val="tx1"/>
                </a:solidFill>
              </a:rPr>
              <a:t>   </a:t>
            </a:r>
            <a:r>
              <a:rPr lang="cs-CZ" sz="2800" dirty="0" err="1" smtClean="0">
                <a:solidFill>
                  <a:schemeClr val="tx1"/>
                </a:solidFill>
              </a:rPr>
              <a:t>Pb</a:t>
            </a:r>
            <a:r>
              <a:rPr lang="cs-CZ" sz="2800" dirty="0" smtClean="0">
                <a:solidFill>
                  <a:schemeClr val="tx1"/>
                </a:solidFill>
              </a:rPr>
              <a:t> + S</a:t>
            </a:r>
            <a:r>
              <a:rPr lang="cs-CZ" sz="2800" baseline="-25000" dirty="0" smtClean="0">
                <a:solidFill>
                  <a:schemeClr val="tx1"/>
                </a:solidFill>
              </a:rPr>
              <a:t>   </a:t>
            </a:r>
            <a:r>
              <a:rPr lang="cs-CZ" sz="2800" dirty="0" smtClean="0">
                <a:solidFill>
                  <a:schemeClr val="tx1"/>
                </a:solidFill>
                <a:sym typeface="Symbol"/>
              </a:rPr>
              <a:t></a:t>
            </a:r>
            <a:endParaRPr lang="cs-CZ" sz="2800" baseline="-25000" dirty="0">
              <a:solidFill>
                <a:schemeClr val="tx1"/>
              </a:solidFill>
            </a:endParaRPr>
          </a:p>
        </p:txBody>
      </p:sp>
      <p:sp>
        <p:nvSpPr>
          <p:cNvPr id="7" name="Podnadpis 2"/>
          <p:cNvSpPr txBox="1">
            <a:spLocks/>
          </p:cNvSpPr>
          <p:nvPr/>
        </p:nvSpPr>
        <p:spPr>
          <a:xfrm>
            <a:off x="2267744" y="4797152"/>
            <a:ext cx="5760640" cy="7920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2800" dirty="0" smtClean="0">
                <a:solidFill>
                  <a:schemeClr val="tx1"/>
                </a:solidFill>
              </a:rPr>
              <a:t> </a:t>
            </a:r>
            <a:r>
              <a:rPr lang="cs-CZ" sz="2800" dirty="0">
                <a:solidFill>
                  <a:srgbClr val="C00000"/>
                </a:solidFill>
              </a:rPr>
              <a:t> </a:t>
            </a:r>
            <a:r>
              <a:rPr lang="cs-CZ" sz="2800" dirty="0" smtClean="0">
                <a:solidFill>
                  <a:schemeClr val="tx1"/>
                </a:solidFill>
              </a:rPr>
              <a:t>Na OH  + H</a:t>
            </a:r>
            <a:r>
              <a:rPr lang="cs-CZ" sz="2800" baseline="-25000" dirty="0" smtClean="0">
                <a:solidFill>
                  <a:schemeClr val="tx1"/>
                </a:solidFill>
              </a:rPr>
              <a:t>2</a:t>
            </a:r>
            <a:r>
              <a:rPr lang="cs-CZ" sz="2800" dirty="0" smtClean="0">
                <a:solidFill>
                  <a:schemeClr val="tx1"/>
                </a:solidFill>
              </a:rPr>
              <a:t>SO</a:t>
            </a:r>
            <a:r>
              <a:rPr lang="cs-CZ" sz="2800" baseline="-25000" dirty="0" smtClean="0">
                <a:solidFill>
                  <a:schemeClr val="tx1"/>
                </a:solidFill>
              </a:rPr>
              <a:t>4  </a:t>
            </a:r>
            <a:r>
              <a:rPr lang="cs-CZ" sz="2800" dirty="0" smtClean="0">
                <a:solidFill>
                  <a:schemeClr val="tx1"/>
                </a:solidFill>
                <a:sym typeface="Symbol"/>
              </a:rPr>
              <a:t>               +</a:t>
            </a:r>
            <a:r>
              <a:rPr lang="cs-CZ" sz="2800" baseline="-25000" dirty="0" smtClean="0">
                <a:solidFill>
                  <a:schemeClr val="tx1"/>
                </a:solidFill>
              </a:rPr>
              <a:t>      </a:t>
            </a:r>
            <a:endParaRPr lang="cs-CZ" sz="2800" baseline="-25000" dirty="0">
              <a:solidFill>
                <a:schemeClr val="tx1"/>
              </a:solidFill>
            </a:endParaRPr>
          </a:p>
        </p:txBody>
      </p:sp>
      <p:sp>
        <p:nvSpPr>
          <p:cNvPr id="8" name="Podnadpis 2"/>
          <p:cNvSpPr txBox="1">
            <a:spLocks/>
          </p:cNvSpPr>
          <p:nvPr/>
        </p:nvSpPr>
        <p:spPr>
          <a:xfrm>
            <a:off x="2699792" y="3356992"/>
            <a:ext cx="3888432" cy="6949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3000" dirty="0" smtClean="0">
                <a:solidFill>
                  <a:srgbClr val="C00000"/>
                </a:solidFill>
              </a:rPr>
              <a:t> </a:t>
            </a:r>
            <a:r>
              <a:rPr lang="cs-CZ" sz="3000" dirty="0" smtClean="0">
                <a:solidFill>
                  <a:schemeClr val="tx1"/>
                </a:solidFill>
              </a:rPr>
              <a:t>H</a:t>
            </a:r>
            <a:r>
              <a:rPr lang="cs-CZ" sz="3000" baseline="-25000" dirty="0" smtClean="0">
                <a:solidFill>
                  <a:schemeClr val="tx1"/>
                </a:solidFill>
              </a:rPr>
              <a:t>2 </a:t>
            </a:r>
            <a:r>
              <a:rPr lang="cs-CZ" sz="3000" dirty="0" smtClean="0">
                <a:solidFill>
                  <a:schemeClr val="tx1"/>
                </a:solidFill>
              </a:rPr>
              <a:t>+ Cl</a:t>
            </a:r>
            <a:r>
              <a:rPr lang="cs-CZ" sz="3000" baseline="-25000" dirty="0" smtClean="0">
                <a:solidFill>
                  <a:schemeClr val="tx1"/>
                </a:solidFill>
              </a:rPr>
              <a:t>2   </a:t>
            </a:r>
            <a:r>
              <a:rPr lang="cs-CZ" sz="3000" dirty="0" smtClean="0">
                <a:solidFill>
                  <a:schemeClr val="tx1"/>
                </a:solidFill>
                <a:sym typeface="Symbol"/>
              </a:rPr>
              <a:t></a:t>
            </a:r>
            <a:endParaRPr lang="cs-CZ" sz="3000" baseline="-25000" dirty="0">
              <a:solidFill>
                <a:schemeClr val="tx1"/>
              </a:solidFill>
            </a:endParaRPr>
          </a:p>
        </p:txBody>
      </p:sp>
      <p:sp>
        <p:nvSpPr>
          <p:cNvPr id="9" name="Podnadpis 2"/>
          <p:cNvSpPr txBox="1">
            <a:spLocks/>
          </p:cNvSpPr>
          <p:nvPr/>
        </p:nvSpPr>
        <p:spPr>
          <a:xfrm>
            <a:off x="2987824" y="4077072"/>
            <a:ext cx="3456384" cy="6949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2800" dirty="0" err="1" smtClean="0">
                <a:solidFill>
                  <a:schemeClr val="tx1"/>
                </a:solidFill>
              </a:rPr>
              <a:t>Zn</a:t>
            </a:r>
            <a:r>
              <a:rPr lang="cs-CZ" sz="2800" dirty="0" smtClean="0">
                <a:solidFill>
                  <a:schemeClr val="tx1"/>
                </a:solidFill>
              </a:rPr>
              <a:t> + </a:t>
            </a:r>
            <a:r>
              <a:rPr lang="cs-CZ" sz="2800" dirty="0" err="1" smtClean="0">
                <a:solidFill>
                  <a:schemeClr val="tx1"/>
                </a:solidFill>
              </a:rPr>
              <a:t>HCl</a:t>
            </a:r>
            <a:r>
              <a:rPr lang="cs-CZ" sz="2800" dirty="0" smtClean="0">
                <a:solidFill>
                  <a:schemeClr val="tx1"/>
                </a:solidFill>
              </a:rPr>
              <a:t> </a:t>
            </a:r>
            <a:r>
              <a:rPr lang="cs-CZ" sz="2800" dirty="0" smtClean="0">
                <a:solidFill>
                  <a:schemeClr val="tx1"/>
                </a:solidFill>
                <a:sym typeface="Symbol"/>
              </a:rPr>
              <a:t>          +  </a:t>
            </a:r>
            <a:endParaRPr lang="cs-CZ" sz="2800" baseline="-25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29348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  <p:bldP spid="7" grpId="0"/>
      <p:bldP spid="8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576" y="188640"/>
            <a:ext cx="7772400" cy="1470025"/>
          </a:xfrm>
        </p:spPr>
        <p:txBody>
          <a:bodyPr/>
          <a:lstStyle/>
          <a:p>
            <a:r>
              <a:rPr lang="cs-CZ" dirty="0" smtClean="0">
                <a:ln w="1841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tx2">
                    <a:lumMod val="90000"/>
                    <a:lumOff val="10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Chemické rovnice</a:t>
            </a:r>
            <a:endParaRPr lang="cs-CZ" dirty="0">
              <a:ln w="18415" cmpd="sng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tx2">
                  <a:lumMod val="90000"/>
                  <a:lumOff val="10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843808" y="2636912"/>
            <a:ext cx="3528392" cy="694928"/>
          </a:xfrm>
        </p:spPr>
        <p:txBody>
          <a:bodyPr>
            <a:normAutofit/>
          </a:bodyPr>
          <a:lstStyle/>
          <a:p>
            <a:pPr algn="l"/>
            <a:r>
              <a:rPr lang="cs-CZ" dirty="0">
                <a:solidFill>
                  <a:srgbClr val="C00000"/>
                </a:solidFill>
                <a:sym typeface="Symbol"/>
              </a:rPr>
              <a:t>2</a:t>
            </a:r>
            <a:r>
              <a:rPr lang="cs-CZ" dirty="0">
                <a:solidFill>
                  <a:schemeClr val="tx1"/>
                </a:solidFill>
                <a:sym typeface="Symbol"/>
              </a:rPr>
              <a:t> </a:t>
            </a:r>
            <a:r>
              <a:rPr lang="cs-CZ" dirty="0" err="1">
                <a:solidFill>
                  <a:schemeClr val="tx1"/>
                </a:solidFill>
                <a:sym typeface="Symbol"/>
              </a:rPr>
              <a:t>Fe</a:t>
            </a:r>
            <a:r>
              <a:rPr lang="cs-CZ" dirty="0">
                <a:solidFill>
                  <a:schemeClr val="tx1"/>
                </a:solidFill>
                <a:sym typeface="Symbol"/>
              </a:rPr>
              <a:t> </a:t>
            </a:r>
            <a:r>
              <a:rPr lang="cs-CZ" baseline="-25000" dirty="0">
                <a:solidFill>
                  <a:schemeClr val="tx1"/>
                </a:solidFill>
                <a:sym typeface="Symbol"/>
              </a:rPr>
              <a:t>2</a:t>
            </a:r>
            <a:r>
              <a:rPr lang="cs-CZ" dirty="0">
                <a:solidFill>
                  <a:schemeClr val="tx1"/>
                </a:solidFill>
                <a:sym typeface="Symbol"/>
              </a:rPr>
              <a:t>O</a:t>
            </a:r>
            <a:r>
              <a:rPr lang="cs-CZ" baseline="-25000" dirty="0">
                <a:solidFill>
                  <a:schemeClr val="tx1"/>
                </a:solidFill>
                <a:sym typeface="Symbol"/>
              </a:rPr>
              <a:t>3</a:t>
            </a:r>
            <a:r>
              <a:rPr lang="cs-CZ" dirty="0">
                <a:solidFill>
                  <a:schemeClr val="tx1"/>
                </a:solidFill>
              </a:rPr>
              <a:t> </a:t>
            </a:r>
            <a:r>
              <a:rPr lang="cs-CZ" dirty="0" smtClean="0">
                <a:solidFill>
                  <a:schemeClr val="tx1"/>
                </a:solidFill>
                <a:sym typeface="Symbol"/>
              </a:rPr>
              <a:t> </a:t>
            </a:r>
            <a:r>
              <a:rPr lang="cs-CZ" dirty="0" smtClean="0">
                <a:solidFill>
                  <a:srgbClr val="C00000"/>
                </a:solidFill>
              </a:rPr>
              <a:t>4Fe </a:t>
            </a:r>
            <a:r>
              <a:rPr lang="cs-CZ" dirty="0">
                <a:solidFill>
                  <a:schemeClr val="tx1"/>
                </a:solidFill>
              </a:rPr>
              <a:t>+</a:t>
            </a:r>
            <a:r>
              <a:rPr lang="cs-CZ" dirty="0">
                <a:solidFill>
                  <a:srgbClr val="C00000"/>
                </a:solidFill>
              </a:rPr>
              <a:t> 3O</a:t>
            </a:r>
            <a:r>
              <a:rPr lang="cs-CZ" baseline="-25000" dirty="0">
                <a:solidFill>
                  <a:srgbClr val="C00000"/>
                </a:solidFill>
              </a:rPr>
              <a:t>2 </a:t>
            </a:r>
          </a:p>
        </p:txBody>
      </p:sp>
      <p:sp>
        <p:nvSpPr>
          <p:cNvPr id="6" name="Podnadpis 2"/>
          <p:cNvSpPr txBox="1">
            <a:spLocks/>
          </p:cNvSpPr>
          <p:nvPr/>
        </p:nvSpPr>
        <p:spPr>
          <a:xfrm>
            <a:off x="2699792" y="1916832"/>
            <a:ext cx="4680520" cy="69492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2800" dirty="0" smtClean="0">
                <a:solidFill>
                  <a:schemeClr val="tx1"/>
                </a:solidFill>
              </a:rPr>
              <a:t>   </a:t>
            </a:r>
            <a:r>
              <a:rPr lang="cs-CZ" sz="2800" dirty="0" err="1" smtClean="0">
                <a:solidFill>
                  <a:schemeClr val="tx1"/>
                </a:solidFill>
              </a:rPr>
              <a:t>Pb</a:t>
            </a:r>
            <a:r>
              <a:rPr lang="cs-CZ" sz="2800" dirty="0" smtClean="0">
                <a:solidFill>
                  <a:schemeClr val="tx1"/>
                </a:solidFill>
              </a:rPr>
              <a:t> + S</a:t>
            </a:r>
            <a:r>
              <a:rPr lang="cs-CZ" sz="2800" baseline="-25000" dirty="0" smtClean="0">
                <a:solidFill>
                  <a:schemeClr val="tx1"/>
                </a:solidFill>
              </a:rPr>
              <a:t>   </a:t>
            </a:r>
            <a:r>
              <a:rPr lang="cs-CZ" sz="2800" dirty="0" smtClean="0">
                <a:solidFill>
                  <a:schemeClr val="tx1"/>
                </a:solidFill>
                <a:sym typeface="Symbol"/>
              </a:rPr>
              <a:t> </a:t>
            </a:r>
            <a:r>
              <a:rPr lang="cs-CZ" sz="2800" dirty="0" err="1" smtClean="0">
                <a:solidFill>
                  <a:srgbClr val="C00000"/>
                </a:solidFill>
                <a:sym typeface="Symbol"/>
              </a:rPr>
              <a:t>Pb</a:t>
            </a:r>
            <a:r>
              <a:rPr lang="cs-CZ" sz="2800" dirty="0" err="1">
                <a:solidFill>
                  <a:srgbClr val="C00000"/>
                </a:solidFill>
                <a:sym typeface="Symbol"/>
              </a:rPr>
              <a:t>S</a:t>
            </a:r>
            <a:endParaRPr lang="cs-CZ" sz="2800" baseline="-25000" dirty="0">
              <a:solidFill>
                <a:srgbClr val="C00000"/>
              </a:solidFill>
            </a:endParaRPr>
          </a:p>
        </p:txBody>
      </p:sp>
      <p:sp>
        <p:nvSpPr>
          <p:cNvPr id="7" name="Podnadpis 2"/>
          <p:cNvSpPr txBox="1">
            <a:spLocks/>
          </p:cNvSpPr>
          <p:nvPr/>
        </p:nvSpPr>
        <p:spPr>
          <a:xfrm>
            <a:off x="2267744" y="4797152"/>
            <a:ext cx="6048672" cy="792088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2800" dirty="0" smtClean="0">
                <a:solidFill>
                  <a:schemeClr val="tx1"/>
                </a:solidFill>
              </a:rPr>
              <a:t> </a:t>
            </a:r>
            <a:r>
              <a:rPr lang="cs-CZ" sz="2800" dirty="0">
                <a:solidFill>
                  <a:srgbClr val="C00000"/>
                </a:solidFill>
              </a:rPr>
              <a:t> </a:t>
            </a:r>
            <a:r>
              <a:rPr lang="cs-CZ" sz="2800" dirty="0" smtClean="0">
                <a:solidFill>
                  <a:srgbClr val="C00000"/>
                </a:solidFill>
              </a:rPr>
              <a:t>2</a:t>
            </a:r>
            <a:r>
              <a:rPr lang="cs-CZ" sz="2800" dirty="0" smtClean="0">
                <a:solidFill>
                  <a:schemeClr val="tx1"/>
                </a:solidFill>
              </a:rPr>
              <a:t>Na OH  + H</a:t>
            </a:r>
            <a:r>
              <a:rPr lang="cs-CZ" sz="2800" baseline="-25000" dirty="0" smtClean="0">
                <a:solidFill>
                  <a:schemeClr val="tx1"/>
                </a:solidFill>
              </a:rPr>
              <a:t>2</a:t>
            </a:r>
            <a:r>
              <a:rPr lang="cs-CZ" sz="2800" dirty="0" smtClean="0">
                <a:solidFill>
                  <a:schemeClr val="tx1"/>
                </a:solidFill>
              </a:rPr>
              <a:t>SO</a:t>
            </a:r>
            <a:r>
              <a:rPr lang="cs-CZ" sz="2800" baseline="-25000" dirty="0" smtClean="0">
                <a:solidFill>
                  <a:schemeClr val="tx1"/>
                </a:solidFill>
              </a:rPr>
              <a:t>4  </a:t>
            </a:r>
            <a:r>
              <a:rPr lang="cs-CZ" sz="2800" dirty="0" smtClean="0">
                <a:solidFill>
                  <a:schemeClr val="tx1"/>
                </a:solidFill>
                <a:sym typeface="Symbol"/>
              </a:rPr>
              <a:t></a:t>
            </a:r>
            <a:r>
              <a:rPr lang="cs-CZ" sz="2800" dirty="0" smtClean="0">
                <a:solidFill>
                  <a:srgbClr val="C00000"/>
                </a:solidFill>
                <a:sym typeface="Symbol"/>
              </a:rPr>
              <a:t>H</a:t>
            </a:r>
            <a:r>
              <a:rPr lang="cs-CZ" sz="2800" baseline="-25000" dirty="0" smtClean="0">
                <a:solidFill>
                  <a:srgbClr val="C00000"/>
                </a:solidFill>
                <a:sym typeface="Symbol"/>
              </a:rPr>
              <a:t>2</a:t>
            </a:r>
            <a:r>
              <a:rPr lang="cs-CZ" sz="2800" dirty="0" smtClean="0">
                <a:solidFill>
                  <a:srgbClr val="C00000"/>
                </a:solidFill>
                <a:sym typeface="Symbol"/>
              </a:rPr>
              <a:t>O</a:t>
            </a:r>
            <a:r>
              <a:rPr lang="cs-CZ" sz="2800" baseline="-25000" dirty="0" smtClean="0">
                <a:solidFill>
                  <a:srgbClr val="C00000"/>
                </a:solidFill>
                <a:sym typeface="Symbol"/>
              </a:rPr>
              <a:t> </a:t>
            </a:r>
            <a:r>
              <a:rPr lang="cs-CZ" sz="2800" dirty="0">
                <a:solidFill>
                  <a:schemeClr val="tx1"/>
                </a:solidFill>
                <a:sym typeface="Symbol"/>
              </a:rPr>
              <a:t>+</a:t>
            </a:r>
            <a:r>
              <a:rPr lang="cs-CZ" sz="2800" dirty="0">
                <a:solidFill>
                  <a:srgbClr val="C00000"/>
                </a:solidFill>
                <a:sym typeface="Symbol"/>
              </a:rPr>
              <a:t> </a:t>
            </a:r>
            <a:r>
              <a:rPr lang="cs-CZ" sz="2800" dirty="0" smtClean="0">
                <a:solidFill>
                  <a:srgbClr val="C00000"/>
                </a:solidFill>
                <a:sym typeface="Symbol"/>
              </a:rPr>
              <a:t>Na</a:t>
            </a:r>
            <a:r>
              <a:rPr lang="cs-CZ" sz="2800" baseline="-25000" dirty="0" smtClean="0">
                <a:solidFill>
                  <a:srgbClr val="C00000"/>
                </a:solidFill>
                <a:sym typeface="Symbol"/>
              </a:rPr>
              <a:t>2</a:t>
            </a:r>
            <a:r>
              <a:rPr lang="cs-CZ" sz="2800" dirty="0" smtClean="0">
                <a:solidFill>
                  <a:srgbClr val="C00000"/>
                </a:solidFill>
                <a:sym typeface="Symbol"/>
              </a:rPr>
              <a:t>SO</a:t>
            </a:r>
            <a:r>
              <a:rPr lang="cs-CZ" sz="2800" baseline="-25000" dirty="0" smtClean="0">
                <a:solidFill>
                  <a:srgbClr val="C00000"/>
                </a:solidFill>
                <a:sym typeface="Symbol"/>
              </a:rPr>
              <a:t>4</a:t>
            </a:r>
            <a:endParaRPr lang="cs-CZ" sz="2800" baseline="-25000" dirty="0">
              <a:solidFill>
                <a:srgbClr val="C00000"/>
              </a:solidFill>
            </a:endParaRPr>
          </a:p>
          <a:p>
            <a:pPr algn="l"/>
            <a:r>
              <a:rPr lang="cs-CZ" sz="2800" baseline="-25000" dirty="0" smtClean="0">
                <a:solidFill>
                  <a:schemeClr val="tx1"/>
                </a:solidFill>
              </a:rPr>
              <a:t>      </a:t>
            </a:r>
            <a:endParaRPr lang="cs-CZ" sz="2800" baseline="-25000" dirty="0">
              <a:solidFill>
                <a:schemeClr val="tx1"/>
              </a:solidFill>
            </a:endParaRPr>
          </a:p>
        </p:txBody>
      </p:sp>
      <p:sp>
        <p:nvSpPr>
          <p:cNvPr id="8" name="Podnadpis 2"/>
          <p:cNvSpPr txBox="1">
            <a:spLocks/>
          </p:cNvSpPr>
          <p:nvPr/>
        </p:nvSpPr>
        <p:spPr>
          <a:xfrm>
            <a:off x="3059832" y="3356992"/>
            <a:ext cx="3888432" cy="6949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3000" dirty="0" smtClean="0">
                <a:solidFill>
                  <a:srgbClr val="C00000"/>
                </a:solidFill>
              </a:rPr>
              <a:t> </a:t>
            </a:r>
            <a:r>
              <a:rPr lang="cs-CZ" sz="3000" dirty="0" smtClean="0">
                <a:solidFill>
                  <a:schemeClr val="tx1"/>
                </a:solidFill>
              </a:rPr>
              <a:t>H</a:t>
            </a:r>
            <a:r>
              <a:rPr lang="cs-CZ" sz="3000" baseline="-25000" dirty="0" smtClean="0">
                <a:solidFill>
                  <a:schemeClr val="tx1"/>
                </a:solidFill>
              </a:rPr>
              <a:t>2 </a:t>
            </a:r>
            <a:r>
              <a:rPr lang="cs-CZ" sz="3000" dirty="0" smtClean="0">
                <a:solidFill>
                  <a:schemeClr val="tx1"/>
                </a:solidFill>
              </a:rPr>
              <a:t>+ Cl</a:t>
            </a:r>
            <a:r>
              <a:rPr lang="cs-CZ" sz="3000" baseline="-25000" dirty="0" smtClean="0">
                <a:solidFill>
                  <a:schemeClr val="tx1"/>
                </a:solidFill>
              </a:rPr>
              <a:t>2   </a:t>
            </a:r>
            <a:r>
              <a:rPr lang="cs-CZ" sz="3000" dirty="0" smtClean="0">
                <a:solidFill>
                  <a:schemeClr val="tx1"/>
                </a:solidFill>
                <a:sym typeface="Symbol"/>
              </a:rPr>
              <a:t> </a:t>
            </a:r>
            <a:r>
              <a:rPr lang="cs-CZ" sz="3000" dirty="0" smtClean="0">
                <a:solidFill>
                  <a:srgbClr val="C00000"/>
                </a:solidFill>
                <a:sym typeface="Symbol"/>
              </a:rPr>
              <a:t>2HCl</a:t>
            </a:r>
            <a:endParaRPr lang="cs-CZ" sz="3000" baseline="-25000" dirty="0">
              <a:solidFill>
                <a:srgbClr val="C00000"/>
              </a:solidFill>
            </a:endParaRPr>
          </a:p>
        </p:txBody>
      </p:sp>
      <p:sp>
        <p:nvSpPr>
          <p:cNvPr id="9" name="Podnadpis 2"/>
          <p:cNvSpPr txBox="1">
            <a:spLocks/>
          </p:cNvSpPr>
          <p:nvPr/>
        </p:nvSpPr>
        <p:spPr>
          <a:xfrm>
            <a:off x="2987824" y="4077072"/>
            <a:ext cx="3888432" cy="6949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2800" dirty="0" err="1" smtClean="0">
                <a:solidFill>
                  <a:schemeClr val="tx1"/>
                </a:solidFill>
              </a:rPr>
              <a:t>Zn</a:t>
            </a:r>
            <a:r>
              <a:rPr lang="cs-CZ" sz="2800" dirty="0" smtClean="0">
                <a:solidFill>
                  <a:schemeClr val="tx1"/>
                </a:solidFill>
              </a:rPr>
              <a:t> +</a:t>
            </a:r>
            <a:r>
              <a:rPr lang="cs-CZ" sz="2800" dirty="0" smtClean="0">
                <a:solidFill>
                  <a:srgbClr val="C00000"/>
                </a:solidFill>
              </a:rPr>
              <a:t>2</a:t>
            </a:r>
            <a:r>
              <a:rPr lang="cs-CZ" sz="2800" dirty="0" smtClean="0">
                <a:solidFill>
                  <a:schemeClr val="tx1"/>
                </a:solidFill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</a:rPr>
              <a:t>HCl</a:t>
            </a:r>
            <a:r>
              <a:rPr lang="cs-CZ" sz="2800" dirty="0" smtClean="0">
                <a:solidFill>
                  <a:schemeClr val="tx1"/>
                </a:solidFill>
              </a:rPr>
              <a:t> </a:t>
            </a:r>
            <a:r>
              <a:rPr lang="cs-CZ" sz="2800" dirty="0" smtClean="0">
                <a:solidFill>
                  <a:schemeClr val="tx1"/>
                </a:solidFill>
                <a:sym typeface="Symbol"/>
              </a:rPr>
              <a:t> </a:t>
            </a:r>
            <a:r>
              <a:rPr lang="cs-CZ" sz="2800" dirty="0" smtClean="0">
                <a:solidFill>
                  <a:srgbClr val="C00000"/>
                </a:solidFill>
                <a:sym typeface="Symbol"/>
              </a:rPr>
              <a:t>H</a:t>
            </a:r>
            <a:r>
              <a:rPr lang="cs-CZ" sz="2800" baseline="-25000" dirty="0" smtClean="0">
                <a:solidFill>
                  <a:srgbClr val="C00000"/>
                </a:solidFill>
                <a:sym typeface="Symbol"/>
              </a:rPr>
              <a:t>2 </a:t>
            </a:r>
            <a:r>
              <a:rPr lang="cs-CZ" sz="2800" dirty="0" smtClean="0">
                <a:solidFill>
                  <a:schemeClr val="tx1"/>
                </a:solidFill>
                <a:sym typeface="Symbol"/>
              </a:rPr>
              <a:t>+</a:t>
            </a:r>
            <a:r>
              <a:rPr lang="cs-CZ" sz="2800" dirty="0" smtClean="0">
                <a:solidFill>
                  <a:srgbClr val="C00000"/>
                </a:solidFill>
                <a:sym typeface="Symbol"/>
              </a:rPr>
              <a:t> ZnCl</a:t>
            </a:r>
            <a:r>
              <a:rPr lang="cs-CZ" sz="2800" baseline="-25000" dirty="0" smtClean="0">
                <a:solidFill>
                  <a:srgbClr val="C00000"/>
                </a:solidFill>
                <a:sym typeface="Symbol"/>
              </a:rPr>
              <a:t>2</a:t>
            </a:r>
            <a:endParaRPr lang="cs-CZ" sz="2800" baseline="-250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12815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576" y="188640"/>
            <a:ext cx="7772400" cy="1470025"/>
          </a:xfrm>
        </p:spPr>
        <p:txBody>
          <a:bodyPr/>
          <a:lstStyle/>
          <a:p>
            <a:r>
              <a:rPr lang="cs-CZ" dirty="0" smtClean="0">
                <a:ln w="1841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tx2">
                    <a:lumMod val="90000"/>
                    <a:lumOff val="10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Chemické rovnice</a:t>
            </a:r>
            <a:endParaRPr lang="cs-CZ" dirty="0">
              <a:ln w="18415" cmpd="sng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tx2">
                  <a:lumMod val="90000"/>
                  <a:lumOff val="10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699792" y="3212976"/>
            <a:ext cx="3960440" cy="432048"/>
          </a:xfrm>
        </p:spPr>
        <p:txBody>
          <a:bodyPr>
            <a:noAutofit/>
          </a:bodyPr>
          <a:lstStyle/>
          <a:p>
            <a:pPr algn="l"/>
            <a:r>
              <a:rPr lang="cs-CZ" sz="2800" dirty="0" smtClean="0">
                <a:solidFill>
                  <a:schemeClr val="tx1"/>
                </a:solidFill>
              </a:rPr>
              <a:t> H</a:t>
            </a:r>
            <a:r>
              <a:rPr lang="cs-CZ" sz="2800" baseline="-25000" dirty="0" smtClean="0">
                <a:solidFill>
                  <a:schemeClr val="tx1"/>
                </a:solidFill>
              </a:rPr>
              <a:t>2 </a:t>
            </a:r>
            <a:r>
              <a:rPr lang="cs-CZ" sz="2800" dirty="0" smtClean="0">
                <a:solidFill>
                  <a:schemeClr val="tx1"/>
                </a:solidFill>
              </a:rPr>
              <a:t>CO</a:t>
            </a:r>
            <a:r>
              <a:rPr lang="cs-CZ" sz="2800" baseline="-25000" dirty="0" smtClean="0">
                <a:solidFill>
                  <a:schemeClr val="tx1"/>
                </a:solidFill>
              </a:rPr>
              <a:t>3 </a:t>
            </a:r>
            <a:r>
              <a:rPr lang="cs-CZ" sz="2800" dirty="0" smtClean="0">
                <a:solidFill>
                  <a:schemeClr val="tx1"/>
                </a:solidFill>
                <a:sym typeface="Symbol"/>
              </a:rPr>
              <a:t></a:t>
            </a:r>
            <a:r>
              <a:rPr lang="cs-CZ" sz="2800" baseline="-25000" dirty="0" smtClean="0">
                <a:solidFill>
                  <a:schemeClr val="tx1"/>
                </a:solidFill>
              </a:rPr>
              <a:t>             </a:t>
            </a:r>
            <a:r>
              <a:rPr lang="cs-CZ" sz="2800" dirty="0" smtClean="0">
                <a:solidFill>
                  <a:schemeClr val="tx1"/>
                </a:solidFill>
              </a:rPr>
              <a:t>+  </a:t>
            </a:r>
            <a:r>
              <a:rPr lang="cs-CZ" sz="2800" dirty="0" smtClean="0">
                <a:solidFill>
                  <a:srgbClr val="C00000"/>
                </a:solidFill>
              </a:rPr>
              <a:t> 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6" name="Podnadpis 2"/>
          <p:cNvSpPr txBox="1">
            <a:spLocks/>
          </p:cNvSpPr>
          <p:nvPr/>
        </p:nvSpPr>
        <p:spPr>
          <a:xfrm>
            <a:off x="2483768" y="2564904"/>
            <a:ext cx="4752528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2800" dirty="0" smtClean="0">
                <a:solidFill>
                  <a:schemeClr val="tx1"/>
                </a:solidFill>
              </a:rPr>
              <a:t>  Na</a:t>
            </a:r>
            <a:r>
              <a:rPr lang="cs-CZ" sz="2800" baseline="-25000" dirty="0" smtClean="0">
                <a:solidFill>
                  <a:schemeClr val="tx1"/>
                </a:solidFill>
              </a:rPr>
              <a:t>2</a:t>
            </a:r>
            <a:r>
              <a:rPr lang="cs-CZ" sz="2800" dirty="0" smtClean="0">
                <a:solidFill>
                  <a:schemeClr val="tx1"/>
                </a:solidFill>
              </a:rPr>
              <a:t>O +   H</a:t>
            </a:r>
            <a:r>
              <a:rPr lang="cs-CZ" sz="2800" baseline="-25000" dirty="0" smtClean="0">
                <a:solidFill>
                  <a:schemeClr val="tx1"/>
                </a:solidFill>
              </a:rPr>
              <a:t>2</a:t>
            </a:r>
            <a:r>
              <a:rPr lang="cs-CZ" sz="2800" dirty="0" smtClean="0">
                <a:solidFill>
                  <a:schemeClr val="tx1"/>
                </a:solidFill>
              </a:rPr>
              <a:t>O</a:t>
            </a:r>
            <a:r>
              <a:rPr lang="cs-CZ" sz="2800" baseline="-25000" dirty="0" smtClean="0">
                <a:solidFill>
                  <a:schemeClr val="tx1"/>
                </a:solidFill>
              </a:rPr>
              <a:t>   </a:t>
            </a:r>
            <a:r>
              <a:rPr lang="cs-CZ" sz="2800" dirty="0" smtClean="0">
                <a:solidFill>
                  <a:schemeClr val="tx1"/>
                </a:solidFill>
                <a:sym typeface="Symbol"/>
              </a:rPr>
              <a:t></a:t>
            </a:r>
            <a:endParaRPr lang="cs-CZ" sz="2800" baseline="-25000" dirty="0">
              <a:solidFill>
                <a:srgbClr val="C00000"/>
              </a:solidFill>
            </a:endParaRPr>
          </a:p>
        </p:txBody>
      </p:sp>
      <p:sp>
        <p:nvSpPr>
          <p:cNvPr id="7" name="Podnadpis 2"/>
          <p:cNvSpPr txBox="1">
            <a:spLocks/>
          </p:cNvSpPr>
          <p:nvPr/>
        </p:nvSpPr>
        <p:spPr>
          <a:xfrm>
            <a:off x="1763688" y="1916832"/>
            <a:ext cx="6624736" cy="504056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2800" dirty="0" smtClean="0">
                <a:solidFill>
                  <a:srgbClr val="C00000"/>
                </a:solidFill>
              </a:rPr>
              <a:t> </a:t>
            </a:r>
            <a:r>
              <a:rPr lang="cs-CZ" sz="2800" dirty="0" smtClean="0">
                <a:solidFill>
                  <a:schemeClr val="tx1"/>
                </a:solidFill>
              </a:rPr>
              <a:t>HNO</a:t>
            </a:r>
            <a:r>
              <a:rPr lang="cs-CZ" sz="2800" baseline="-25000" dirty="0" smtClean="0">
                <a:solidFill>
                  <a:schemeClr val="tx1"/>
                </a:solidFill>
              </a:rPr>
              <a:t>3</a:t>
            </a:r>
            <a:r>
              <a:rPr lang="cs-CZ" sz="2800" dirty="0" smtClean="0">
                <a:solidFill>
                  <a:schemeClr val="tx1"/>
                </a:solidFill>
              </a:rPr>
              <a:t> + Ca(OH)</a:t>
            </a:r>
            <a:r>
              <a:rPr lang="cs-CZ" sz="2800" baseline="-25000" dirty="0" smtClean="0">
                <a:solidFill>
                  <a:schemeClr val="tx1"/>
                </a:solidFill>
              </a:rPr>
              <a:t>2   </a:t>
            </a:r>
            <a:r>
              <a:rPr lang="cs-CZ" sz="2800" dirty="0" smtClean="0">
                <a:solidFill>
                  <a:schemeClr val="tx1"/>
                </a:solidFill>
                <a:sym typeface="Symbol"/>
              </a:rPr>
              <a:t></a:t>
            </a:r>
            <a:r>
              <a:rPr lang="cs-CZ" sz="2800" baseline="-25000" dirty="0" smtClean="0">
                <a:solidFill>
                  <a:schemeClr val="tx1"/>
                </a:solidFill>
              </a:rPr>
              <a:t>   </a:t>
            </a:r>
            <a:r>
              <a:rPr lang="cs-CZ" sz="2800" dirty="0">
                <a:solidFill>
                  <a:srgbClr val="C00000"/>
                </a:solidFill>
              </a:rPr>
              <a:t> </a:t>
            </a:r>
            <a:r>
              <a:rPr lang="cs-CZ" sz="2800" dirty="0" smtClean="0">
                <a:solidFill>
                  <a:srgbClr val="C00000"/>
                </a:solidFill>
              </a:rPr>
              <a:t>   </a:t>
            </a:r>
            <a:r>
              <a:rPr lang="cs-CZ" sz="2800" baseline="-25000" dirty="0" smtClean="0">
                <a:solidFill>
                  <a:srgbClr val="C00000"/>
                </a:solidFill>
              </a:rPr>
              <a:t> </a:t>
            </a:r>
            <a:r>
              <a:rPr lang="cs-CZ" sz="2800" dirty="0" smtClean="0">
                <a:solidFill>
                  <a:schemeClr val="tx1"/>
                </a:solidFill>
              </a:rPr>
              <a:t> + </a:t>
            </a:r>
            <a:r>
              <a:rPr lang="cs-CZ" sz="2800" baseline="-25000" dirty="0" smtClean="0">
                <a:solidFill>
                  <a:srgbClr val="C00000"/>
                </a:solidFill>
              </a:rPr>
              <a:t> </a:t>
            </a:r>
            <a:endParaRPr lang="cs-CZ" sz="2800" dirty="0">
              <a:solidFill>
                <a:srgbClr val="C00000"/>
              </a:solidFill>
            </a:endParaRPr>
          </a:p>
        </p:txBody>
      </p:sp>
      <p:sp>
        <p:nvSpPr>
          <p:cNvPr id="8" name="Podnadpis 2"/>
          <p:cNvSpPr txBox="1">
            <a:spLocks/>
          </p:cNvSpPr>
          <p:nvPr/>
        </p:nvSpPr>
        <p:spPr>
          <a:xfrm>
            <a:off x="2555776" y="3861048"/>
            <a:ext cx="5184576" cy="50405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3000" dirty="0" err="1" smtClean="0">
                <a:solidFill>
                  <a:schemeClr val="tx1"/>
                </a:solidFill>
              </a:rPr>
              <a:t>CaO</a:t>
            </a:r>
            <a:r>
              <a:rPr lang="cs-CZ" sz="3000" baseline="-25000" dirty="0" smtClean="0">
                <a:solidFill>
                  <a:schemeClr val="tx1"/>
                </a:solidFill>
              </a:rPr>
              <a:t> </a:t>
            </a:r>
            <a:r>
              <a:rPr lang="cs-CZ" sz="3000" dirty="0" smtClean="0">
                <a:solidFill>
                  <a:schemeClr val="tx1"/>
                </a:solidFill>
              </a:rPr>
              <a:t> + </a:t>
            </a:r>
            <a:r>
              <a:rPr lang="cs-CZ" sz="3000" dirty="0" err="1" smtClean="0">
                <a:solidFill>
                  <a:schemeClr val="tx1"/>
                </a:solidFill>
              </a:rPr>
              <a:t>HCl</a:t>
            </a:r>
            <a:r>
              <a:rPr lang="cs-CZ" sz="3000" dirty="0" smtClean="0">
                <a:solidFill>
                  <a:schemeClr val="tx1"/>
                </a:solidFill>
              </a:rPr>
              <a:t>  </a:t>
            </a:r>
            <a:r>
              <a:rPr lang="cs-CZ" sz="3000" dirty="0" smtClean="0">
                <a:solidFill>
                  <a:schemeClr val="tx1"/>
                </a:solidFill>
                <a:sym typeface="Symbol"/>
              </a:rPr>
              <a:t>            +</a:t>
            </a:r>
            <a:endParaRPr lang="cs-CZ" sz="3000" baseline="-25000" dirty="0">
              <a:solidFill>
                <a:srgbClr val="C00000"/>
              </a:solidFill>
            </a:endParaRPr>
          </a:p>
        </p:txBody>
      </p:sp>
      <p:sp>
        <p:nvSpPr>
          <p:cNvPr id="9" name="Podnadpis 2"/>
          <p:cNvSpPr txBox="1">
            <a:spLocks/>
          </p:cNvSpPr>
          <p:nvPr/>
        </p:nvSpPr>
        <p:spPr>
          <a:xfrm>
            <a:off x="2411760" y="4437112"/>
            <a:ext cx="4752528" cy="5760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2800" dirty="0" err="1" smtClean="0">
                <a:solidFill>
                  <a:schemeClr val="tx1"/>
                </a:solidFill>
              </a:rPr>
              <a:t>Zn</a:t>
            </a:r>
            <a:r>
              <a:rPr lang="cs-CZ" sz="2800" dirty="0" smtClean="0">
                <a:solidFill>
                  <a:schemeClr val="tx1"/>
                </a:solidFill>
              </a:rPr>
              <a:t> </a:t>
            </a:r>
            <a:r>
              <a:rPr lang="cs-CZ" sz="2800" dirty="0" smtClean="0">
                <a:solidFill>
                  <a:srgbClr val="C00000"/>
                </a:solidFill>
              </a:rPr>
              <a:t> </a:t>
            </a:r>
            <a:r>
              <a:rPr lang="cs-CZ" sz="2800" dirty="0" smtClean="0">
                <a:solidFill>
                  <a:schemeClr val="tx1"/>
                </a:solidFill>
              </a:rPr>
              <a:t>+</a:t>
            </a:r>
            <a:r>
              <a:rPr lang="cs-CZ" sz="2800" dirty="0" smtClean="0">
                <a:solidFill>
                  <a:srgbClr val="C00000"/>
                </a:solidFill>
              </a:rPr>
              <a:t> </a:t>
            </a:r>
            <a:r>
              <a:rPr lang="cs-CZ" sz="2800" dirty="0" smtClean="0">
                <a:solidFill>
                  <a:schemeClr val="tx1"/>
                </a:solidFill>
              </a:rPr>
              <a:t>H</a:t>
            </a:r>
            <a:r>
              <a:rPr lang="cs-CZ" sz="2800" baseline="-25000" dirty="0" smtClean="0">
                <a:solidFill>
                  <a:schemeClr val="tx1"/>
                </a:solidFill>
              </a:rPr>
              <a:t>2</a:t>
            </a:r>
            <a:r>
              <a:rPr lang="cs-CZ" sz="2800" dirty="0" smtClean="0">
                <a:solidFill>
                  <a:schemeClr val="tx1"/>
                </a:solidFill>
              </a:rPr>
              <a:t>SO</a:t>
            </a:r>
            <a:r>
              <a:rPr lang="cs-CZ" sz="2800" baseline="-25000" dirty="0" smtClean="0">
                <a:solidFill>
                  <a:schemeClr val="tx1"/>
                </a:solidFill>
              </a:rPr>
              <a:t> 4  </a:t>
            </a:r>
            <a:r>
              <a:rPr lang="cs-CZ" sz="2800" dirty="0" smtClean="0">
                <a:solidFill>
                  <a:schemeClr val="tx1"/>
                </a:solidFill>
                <a:sym typeface="Symbol"/>
              </a:rPr>
              <a:t></a:t>
            </a:r>
            <a:r>
              <a:rPr lang="cs-CZ" sz="2800" baseline="-25000" dirty="0" smtClean="0">
                <a:solidFill>
                  <a:schemeClr val="tx1"/>
                </a:solidFill>
              </a:rPr>
              <a:t> </a:t>
            </a:r>
            <a:r>
              <a:rPr lang="cs-CZ" sz="2800" dirty="0" smtClean="0">
                <a:solidFill>
                  <a:schemeClr val="tx1"/>
                </a:solidFill>
              </a:rPr>
              <a:t>Zn</a:t>
            </a:r>
            <a:r>
              <a:rPr lang="cs-CZ" sz="2800" baseline="-25000" dirty="0" smtClean="0">
                <a:solidFill>
                  <a:schemeClr val="tx1"/>
                </a:solidFill>
              </a:rPr>
              <a:t>2</a:t>
            </a:r>
            <a:r>
              <a:rPr lang="cs-CZ" sz="2800" dirty="0" smtClean="0">
                <a:solidFill>
                  <a:schemeClr val="tx1"/>
                </a:solidFill>
              </a:rPr>
              <a:t>SO</a:t>
            </a:r>
            <a:r>
              <a:rPr lang="cs-CZ" sz="2800" baseline="-25000" dirty="0" smtClean="0">
                <a:solidFill>
                  <a:schemeClr val="tx1"/>
                </a:solidFill>
              </a:rPr>
              <a:t>4 </a:t>
            </a:r>
            <a:r>
              <a:rPr lang="cs-CZ" sz="2800" dirty="0" smtClean="0">
                <a:solidFill>
                  <a:schemeClr val="tx1"/>
                </a:solidFill>
              </a:rPr>
              <a:t> +</a:t>
            </a:r>
            <a:endParaRPr lang="cs-CZ" sz="2800" baseline="-250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18605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  <p:bldP spid="7" grpId="0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576" y="188640"/>
            <a:ext cx="7772400" cy="1470025"/>
          </a:xfrm>
        </p:spPr>
        <p:txBody>
          <a:bodyPr/>
          <a:lstStyle/>
          <a:p>
            <a:r>
              <a:rPr lang="cs-CZ" dirty="0" smtClean="0">
                <a:ln w="1841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tx2">
                    <a:lumMod val="90000"/>
                    <a:lumOff val="10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Chemické rovnice</a:t>
            </a:r>
            <a:endParaRPr lang="cs-CZ" dirty="0">
              <a:ln w="18415" cmpd="sng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tx2">
                  <a:lumMod val="90000"/>
                  <a:lumOff val="10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627784" y="3284984"/>
            <a:ext cx="3960440" cy="504056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cs-CZ" dirty="0">
                <a:solidFill>
                  <a:schemeClr val="tx1"/>
                </a:solidFill>
              </a:rPr>
              <a:t>H</a:t>
            </a:r>
            <a:r>
              <a:rPr lang="cs-CZ" baseline="-25000" dirty="0">
                <a:solidFill>
                  <a:schemeClr val="tx1"/>
                </a:solidFill>
              </a:rPr>
              <a:t>2</a:t>
            </a:r>
            <a:r>
              <a:rPr lang="cs-CZ" dirty="0">
                <a:solidFill>
                  <a:schemeClr val="tx1"/>
                </a:solidFill>
              </a:rPr>
              <a:t>CO</a:t>
            </a:r>
            <a:r>
              <a:rPr lang="cs-CZ" baseline="-25000" dirty="0">
                <a:solidFill>
                  <a:schemeClr val="tx1"/>
                </a:solidFill>
              </a:rPr>
              <a:t>3 </a:t>
            </a:r>
            <a:r>
              <a:rPr lang="cs-CZ" dirty="0" smtClean="0">
                <a:solidFill>
                  <a:schemeClr val="tx1"/>
                </a:solidFill>
                <a:sym typeface="Symbol"/>
              </a:rPr>
              <a:t></a:t>
            </a:r>
            <a:r>
              <a:rPr lang="cs-CZ" baseline="-25000" dirty="0" smtClean="0">
                <a:solidFill>
                  <a:schemeClr val="tx1"/>
                </a:solidFill>
              </a:rPr>
              <a:t> </a:t>
            </a:r>
            <a:r>
              <a:rPr lang="cs-CZ" dirty="0" smtClean="0">
                <a:solidFill>
                  <a:srgbClr val="C00000"/>
                </a:solidFill>
              </a:rPr>
              <a:t>2 </a:t>
            </a:r>
            <a:r>
              <a:rPr lang="cs-CZ" dirty="0">
                <a:solidFill>
                  <a:srgbClr val="C00000"/>
                </a:solidFill>
              </a:rPr>
              <a:t>CO</a:t>
            </a:r>
            <a:r>
              <a:rPr lang="cs-CZ" baseline="-25000" dirty="0">
                <a:solidFill>
                  <a:srgbClr val="C00000"/>
                </a:solidFill>
              </a:rPr>
              <a:t>2 </a:t>
            </a:r>
            <a:r>
              <a:rPr lang="cs-CZ" dirty="0">
                <a:solidFill>
                  <a:schemeClr val="tx1"/>
                </a:solidFill>
              </a:rPr>
              <a:t>+</a:t>
            </a:r>
            <a:r>
              <a:rPr lang="cs-CZ" dirty="0">
                <a:solidFill>
                  <a:srgbClr val="C00000"/>
                </a:solidFill>
              </a:rPr>
              <a:t> H</a:t>
            </a:r>
            <a:r>
              <a:rPr lang="cs-CZ" baseline="-25000" dirty="0">
                <a:solidFill>
                  <a:srgbClr val="C00000"/>
                </a:solidFill>
              </a:rPr>
              <a:t>2</a:t>
            </a:r>
            <a:r>
              <a:rPr lang="cs-CZ" dirty="0">
                <a:solidFill>
                  <a:srgbClr val="C00000"/>
                </a:solidFill>
              </a:rPr>
              <a:t>O</a:t>
            </a:r>
            <a:r>
              <a:rPr lang="cs-CZ" baseline="-25000" dirty="0">
                <a:solidFill>
                  <a:srgbClr val="C00000"/>
                </a:solidFill>
              </a:rPr>
              <a:t> </a:t>
            </a:r>
          </a:p>
        </p:txBody>
      </p:sp>
      <p:sp>
        <p:nvSpPr>
          <p:cNvPr id="6" name="Podnadpis 2"/>
          <p:cNvSpPr txBox="1">
            <a:spLocks/>
          </p:cNvSpPr>
          <p:nvPr/>
        </p:nvSpPr>
        <p:spPr>
          <a:xfrm>
            <a:off x="2483768" y="2492896"/>
            <a:ext cx="4752528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2800" dirty="0" smtClean="0">
                <a:solidFill>
                  <a:schemeClr val="tx1"/>
                </a:solidFill>
              </a:rPr>
              <a:t>  Na</a:t>
            </a:r>
            <a:r>
              <a:rPr lang="cs-CZ" sz="2800" baseline="-25000" dirty="0" smtClean="0">
                <a:solidFill>
                  <a:schemeClr val="tx1"/>
                </a:solidFill>
              </a:rPr>
              <a:t>2</a:t>
            </a:r>
            <a:r>
              <a:rPr lang="cs-CZ" sz="2800" dirty="0" smtClean="0">
                <a:solidFill>
                  <a:schemeClr val="tx1"/>
                </a:solidFill>
              </a:rPr>
              <a:t>O +   H</a:t>
            </a:r>
            <a:r>
              <a:rPr lang="cs-CZ" sz="2800" baseline="-25000" dirty="0" smtClean="0">
                <a:solidFill>
                  <a:schemeClr val="tx1"/>
                </a:solidFill>
              </a:rPr>
              <a:t>2</a:t>
            </a:r>
            <a:r>
              <a:rPr lang="cs-CZ" sz="2800" dirty="0" smtClean="0">
                <a:solidFill>
                  <a:schemeClr val="tx1"/>
                </a:solidFill>
              </a:rPr>
              <a:t>O</a:t>
            </a:r>
            <a:r>
              <a:rPr lang="cs-CZ" sz="2800" baseline="-25000" dirty="0" smtClean="0">
                <a:solidFill>
                  <a:schemeClr val="tx1"/>
                </a:solidFill>
              </a:rPr>
              <a:t>   </a:t>
            </a:r>
            <a:r>
              <a:rPr lang="cs-CZ" sz="2800" dirty="0" smtClean="0">
                <a:solidFill>
                  <a:schemeClr val="tx1"/>
                </a:solidFill>
                <a:sym typeface="Symbol"/>
              </a:rPr>
              <a:t></a:t>
            </a:r>
            <a:r>
              <a:rPr lang="cs-CZ" sz="2800" baseline="-25000" dirty="0" smtClean="0">
                <a:solidFill>
                  <a:schemeClr val="tx1"/>
                </a:solidFill>
              </a:rPr>
              <a:t>  </a:t>
            </a:r>
            <a:r>
              <a:rPr lang="cs-CZ" sz="2800" dirty="0" smtClean="0">
                <a:solidFill>
                  <a:srgbClr val="C00000"/>
                </a:solidFill>
              </a:rPr>
              <a:t>2 Na OH</a:t>
            </a:r>
            <a:endParaRPr lang="cs-CZ" sz="2800" baseline="-25000" dirty="0">
              <a:solidFill>
                <a:srgbClr val="C00000"/>
              </a:solidFill>
            </a:endParaRPr>
          </a:p>
        </p:txBody>
      </p:sp>
      <p:sp>
        <p:nvSpPr>
          <p:cNvPr id="7" name="Podnadpis 2"/>
          <p:cNvSpPr txBox="1">
            <a:spLocks/>
          </p:cNvSpPr>
          <p:nvPr/>
        </p:nvSpPr>
        <p:spPr>
          <a:xfrm>
            <a:off x="1763688" y="1916832"/>
            <a:ext cx="6624736" cy="504056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2800" dirty="0">
                <a:solidFill>
                  <a:srgbClr val="C00000"/>
                </a:solidFill>
              </a:rPr>
              <a:t>2 </a:t>
            </a:r>
            <a:r>
              <a:rPr lang="cs-CZ" sz="2800" dirty="0" smtClean="0">
                <a:solidFill>
                  <a:schemeClr val="tx1"/>
                </a:solidFill>
              </a:rPr>
              <a:t>HNO</a:t>
            </a:r>
            <a:r>
              <a:rPr lang="cs-CZ" sz="2800" baseline="-25000" dirty="0" smtClean="0">
                <a:solidFill>
                  <a:schemeClr val="tx1"/>
                </a:solidFill>
              </a:rPr>
              <a:t>3</a:t>
            </a:r>
            <a:r>
              <a:rPr lang="cs-CZ" sz="2800" dirty="0" smtClean="0">
                <a:solidFill>
                  <a:schemeClr val="tx1"/>
                </a:solidFill>
              </a:rPr>
              <a:t> + Ca(OH)</a:t>
            </a:r>
            <a:r>
              <a:rPr lang="cs-CZ" sz="2800" baseline="-25000" dirty="0" smtClean="0">
                <a:solidFill>
                  <a:schemeClr val="tx1"/>
                </a:solidFill>
              </a:rPr>
              <a:t>2   </a:t>
            </a:r>
            <a:r>
              <a:rPr lang="cs-CZ" sz="2800" dirty="0" smtClean="0">
                <a:solidFill>
                  <a:schemeClr val="tx1"/>
                </a:solidFill>
                <a:sym typeface="Symbol"/>
              </a:rPr>
              <a:t></a:t>
            </a:r>
            <a:r>
              <a:rPr lang="cs-CZ" sz="2800" baseline="-25000" dirty="0" smtClean="0">
                <a:solidFill>
                  <a:schemeClr val="tx1"/>
                </a:solidFill>
              </a:rPr>
              <a:t>  </a:t>
            </a:r>
            <a:r>
              <a:rPr lang="cs-CZ" sz="2800" dirty="0" smtClean="0">
                <a:solidFill>
                  <a:srgbClr val="C00000"/>
                </a:solidFill>
              </a:rPr>
              <a:t>2</a:t>
            </a:r>
            <a:r>
              <a:rPr lang="cs-CZ" sz="2800" dirty="0" smtClean="0">
                <a:solidFill>
                  <a:schemeClr val="tx1"/>
                </a:solidFill>
              </a:rPr>
              <a:t> </a:t>
            </a:r>
            <a:r>
              <a:rPr lang="cs-CZ" sz="2800" dirty="0">
                <a:solidFill>
                  <a:srgbClr val="C00000"/>
                </a:solidFill>
              </a:rPr>
              <a:t>H</a:t>
            </a:r>
            <a:r>
              <a:rPr lang="cs-CZ" sz="2800" baseline="-25000" dirty="0" smtClean="0">
                <a:solidFill>
                  <a:srgbClr val="C00000"/>
                </a:solidFill>
              </a:rPr>
              <a:t>2</a:t>
            </a:r>
            <a:r>
              <a:rPr lang="cs-CZ" sz="2800" dirty="0" smtClean="0">
                <a:solidFill>
                  <a:srgbClr val="C00000"/>
                </a:solidFill>
              </a:rPr>
              <a:t>O</a:t>
            </a:r>
            <a:r>
              <a:rPr lang="cs-CZ" sz="2800" baseline="-25000" dirty="0" smtClean="0">
                <a:solidFill>
                  <a:srgbClr val="C00000"/>
                </a:solidFill>
              </a:rPr>
              <a:t> </a:t>
            </a:r>
            <a:r>
              <a:rPr lang="cs-CZ" sz="2800" dirty="0" smtClean="0">
                <a:solidFill>
                  <a:schemeClr val="tx1"/>
                </a:solidFill>
              </a:rPr>
              <a:t> + </a:t>
            </a:r>
            <a:r>
              <a:rPr lang="cs-CZ" sz="2800" dirty="0" smtClean="0">
                <a:solidFill>
                  <a:srgbClr val="C00000"/>
                </a:solidFill>
              </a:rPr>
              <a:t>Ca(NO</a:t>
            </a:r>
            <a:r>
              <a:rPr lang="cs-CZ" sz="2800" baseline="-25000" dirty="0" smtClean="0">
                <a:solidFill>
                  <a:srgbClr val="C00000"/>
                </a:solidFill>
              </a:rPr>
              <a:t>3</a:t>
            </a:r>
            <a:r>
              <a:rPr lang="cs-CZ" sz="2800" dirty="0" smtClean="0">
                <a:solidFill>
                  <a:srgbClr val="C00000"/>
                </a:solidFill>
              </a:rPr>
              <a:t>)</a:t>
            </a:r>
            <a:r>
              <a:rPr lang="cs-CZ" sz="2800" baseline="-25000" dirty="0" smtClean="0">
                <a:solidFill>
                  <a:srgbClr val="C00000"/>
                </a:solidFill>
              </a:rPr>
              <a:t>2 </a:t>
            </a:r>
            <a:endParaRPr lang="cs-CZ" sz="2800" dirty="0">
              <a:solidFill>
                <a:srgbClr val="C00000"/>
              </a:solidFill>
            </a:endParaRPr>
          </a:p>
        </p:txBody>
      </p:sp>
      <p:sp>
        <p:nvSpPr>
          <p:cNvPr id="8" name="Podnadpis 2"/>
          <p:cNvSpPr txBox="1">
            <a:spLocks/>
          </p:cNvSpPr>
          <p:nvPr/>
        </p:nvSpPr>
        <p:spPr>
          <a:xfrm>
            <a:off x="2411760" y="4005064"/>
            <a:ext cx="5184576" cy="504056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3000" dirty="0" err="1" smtClean="0">
                <a:solidFill>
                  <a:schemeClr val="tx1"/>
                </a:solidFill>
              </a:rPr>
              <a:t>CaO</a:t>
            </a:r>
            <a:r>
              <a:rPr lang="cs-CZ" sz="3000" baseline="-25000" dirty="0" smtClean="0">
                <a:solidFill>
                  <a:schemeClr val="tx1"/>
                </a:solidFill>
              </a:rPr>
              <a:t> </a:t>
            </a:r>
            <a:r>
              <a:rPr lang="cs-CZ" sz="3000" dirty="0" smtClean="0">
                <a:solidFill>
                  <a:schemeClr val="tx1"/>
                </a:solidFill>
              </a:rPr>
              <a:t> +</a:t>
            </a:r>
            <a:r>
              <a:rPr lang="cs-CZ" sz="3000" dirty="0">
                <a:solidFill>
                  <a:srgbClr val="C00000"/>
                </a:solidFill>
              </a:rPr>
              <a:t>2</a:t>
            </a:r>
            <a:r>
              <a:rPr lang="cs-CZ" sz="3000" dirty="0" smtClean="0">
                <a:solidFill>
                  <a:schemeClr val="tx1"/>
                </a:solidFill>
              </a:rPr>
              <a:t> </a:t>
            </a:r>
            <a:r>
              <a:rPr lang="cs-CZ" sz="3000" dirty="0" err="1" smtClean="0">
                <a:solidFill>
                  <a:schemeClr val="tx1"/>
                </a:solidFill>
              </a:rPr>
              <a:t>HCl</a:t>
            </a:r>
            <a:r>
              <a:rPr lang="cs-CZ" sz="3000" dirty="0" smtClean="0">
                <a:solidFill>
                  <a:schemeClr val="tx1"/>
                </a:solidFill>
              </a:rPr>
              <a:t>  </a:t>
            </a:r>
            <a:r>
              <a:rPr lang="cs-CZ" sz="3000" dirty="0" smtClean="0">
                <a:solidFill>
                  <a:schemeClr val="tx1"/>
                </a:solidFill>
                <a:sym typeface="Symbol"/>
              </a:rPr>
              <a:t></a:t>
            </a:r>
            <a:r>
              <a:rPr lang="cs-CZ" sz="3000" baseline="-25000" dirty="0" smtClean="0">
                <a:solidFill>
                  <a:schemeClr val="tx1"/>
                </a:solidFill>
              </a:rPr>
              <a:t>   </a:t>
            </a:r>
            <a:r>
              <a:rPr lang="cs-CZ" sz="3000" dirty="0" smtClean="0">
                <a:solidFill>
                  <a:srgbClr val="C00000"/>
                </a:solidFill>
              </a:rPr>
              <a:t>CaCl</a:t>
            </a:r>
            <a:r>
              <a:rPr lang="cs-CZ" sz="3000" baseline="-25000" dirty="0" smtClean="0">
                <a:solidFill>
                  <a:srgbClr val="C00000"/>
                </a:solidFill>
              </a:rPr>
              <a:t>2 </a:t>
            </a:r>
            <a:r>
              <a:rPr lang="cs-CZ" sz="3000" dirty="0" smtClean="0">
                <a:solidFill>
                  <a:schemeClr val="tx1"/>
                </a:solidFill>
              </a:rPr>
              <a:t>+</a:t>
            </a:r>
            <a:r>
              <a:rPr lang="cs-CZ" sz="3000" dirty="0" smtClean="0">
                <a:solidFill>
                  <a:srgbClr val="C00000"/>
                </a:solidFill>
              </a:rPr>
              <a:t> H</a:t>
            </a:r>
            <a:r>
              <a:rPr lang="cs-CZ" sz="3000" baseline="-25000" dirty="0" smtClean="0">
                <a:solidFill>
                  <a:srgbClr val="C00000"/>
                </a:solidFill>
              </a:rPr>
              <a:t>2</a:t>
            </a:r>
            <a:r>
              <a:rPr lang="cs-CZ" sz="3000" dirty="0" smtClean="0">
                <a:solidFill>
                  <a:srgbClr val="C00000"/>
                </a:solidFill>
              </a:rPr>
              <a:t>O</a:t>
            </a:r>
            <a:endParaRPr lang="cs-CZ" sz="3000" baseline="-25000" dirty="0">
              <a:solidFill>
                <a:srgbClr val="C00000"/>
              </a:solidFill>
            </a:endParaRPr>
          </a:p>
        </p:txBody>
      </p:sp>
      <p:sp>
        <p:nvSpPr>
          <p:cNvPr id="9" name="Podnadpis 2"/>
          <p:cNvSpPr txBox="1">
            <a:spLocks/>
          </p:cNvSpPr>
          <p:nvPr/>
        </p:nvSpPr>
        <p:spPr>
          <a:xfrm>
            <a:off x="2339752" y="4797152"/>
            <a:ext cx="4896544" cy="69492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2800" dirty="0">
                <a:solidFill>
                  <a:srgbClr val="C00000"/>
                </a:solidFill>
              </a:rPr>
              <a:t>2 </a:t>
            </a:r>
            <a:r>
              <a:rPr lang="cs-CZ" sz="2800" dirty="0" err="1" smtClean="0">
                <a:solidFill>
                  <a:schemeClr val="tx1"/>
                </a:solidFill>
              </a:rPr>
              <a:t>Zn</a:t>
            </a:r>
            <a:r>
              <a:rPr lang="cs-CZ" sz="2800" dirty="0" smtClean="0">
                <a:solidFill>
                  <a:schemeClr val="tx1"/>
                </a:solidFill>
              </a:rPr>
              <a:t> </a:t>
            </a:r>
            <a:r>
              <a:rPr lang="cs-CZ" sz="2800" dirty="0" smtClean="0">
                <a:solidFill>
                  <a:srgbClr val="C00000"/>
                </a:solidFill>
              </a:rPr>
              <a:t> </a:t>
            </a:r>
            <a:r>
              <a:rPr lang="cs-CZ" sz="2800" dirty="0" smtClean="0">
                <a:solidFill>
                  <a:schemeClr val="tx1"/>
                </a:solidFill>
              </a:rPr>
              <a:t>+</a:t>
            </a:r>
            <a:r>
              <a:rPr lang="cs-CZ" sz="2800" dirty="0" smtClean="0">
                <a:solidFill>
                  <a:srgbClr val="C00000"/>
                </a:solidFill>
              </a:rPr>
              <a:t> </a:t>
            </a:r>
            <a:r>
              <a:rPr lang="cs-CZ" sz="2800" dirty="0" smtClean="0">
                <a:solidFill>
                  <a:schemeClr val="tx1"/>
                </a:solidFill>
              </a:rPr>
              <a:t>H</a:t>
            </a:r>
            <a:r>
              <a:rPr lang="cs-CZ" sz="2800" baseline="-25000" dirty="0" smtClean="0">
                <a:solidFill>
                  <a:schemeClr val="tx1"/>
                </a:solidFill>
              </a:rPr>
              <a:t>2</a:t>
            </a:r>
            <a:r>
              <a:rPr lang="cs-CZ" sz="2800" dirty="0" smtClean="0">
                <a:solidFill>
                  <a:schemeClr val="tx1"/>
                </a:solidFill>
              </a:rPr>
              <a:t>SO</a:t>
            </a:r>
            <a:r>
              <a:rPr lang="cs-CZ" sz="2800" baseline="-25000" dirty="0" smtClean="0">
                <a:solidFill>
                  <a:schemeClr val="tx1"/>
                </a:solidFill>
              </a:rPr>
              <a:t> 4  </a:t>
            </a:r>
            <a:r>
              <a:rPr lang="cs-CZ" sz="2800" dirty="0" smtClean="0">
                <a:solidFill>
                  <a:schemeClr val="tx1"/>
                </a:solidFill>
                <a:sym typeface="Symbol"/>
              </a:rPr>
              <a:t></a:t>
            </a:r>
            <a:r>
              <a:rPr lang="cs-CZ" sz="2800" baseline="-25000" dirty="0" smtClean="0">
                <a:solidFill>
                  <a:schemeClr val="tx1"/>
                </a:solidFill>
              </a:rPr>
              <a:t> </a:t>
            </a:r>
            <a:r>
              <a:rPr lang="cs-CZ" sz="2800" dirty="0" smtClean="0">
                <a:solidFill>
                  <a:schemeClr val="tx1"/>
                </a:solidFill>
              </a:rPr>
              <a:t> </a:t>
            </a:r>
            <a:r>
              <a:rPr lang="cs-CZ" sz="2800" dirty="0" smtClean="0">
                <a:solidFill>
                  <a:srgbClr val="C00000"/>
                </a:solidFill>
              </a:rPr>
              <a:t>Zn</a:t>
            </a:r>
            <a:r>
              <a:rPr lang="cs-CZ" sz="2800" baseline="-25000" dirty="0" smtClean="0">
                <a:solidFill>
                  <a:srgbClr val="C00000"/>
                </a:solidFill>
              </a:rPr>
              <a:t>2</a:t>
            </a:r>
            <a:r>
              <a:rPr lang="cs-CZ" sz="2800" dirty="0" smtClean="0">
                <a:solidFill>
                  <a:srgbClr val="C00000"/>
                </a:solidFill>
              </a:rPr>
              <a:t>SO</a:t>
            </a:r>
            <a:r>
              <a:rPr lang="cs-CZ" sz="2800" baseline="-25000" dirty="0" smtClean="0">
                <a:solidFill>
                  <a:srgbClr val="C00000"/>
                </a:solidFill>
              </a:rPr>
              <a:t>4</a:t>
            </a:r>
            <a:r>
              <a:rPr lang="cs-CZ" sz="2800" baseline="-25000" dirty="0" smtClean="0">
                <a:solidFill>
                  <a:schemeClr val="tx1"/>
                </a:solidFill>
              </a:rPr>
              <a:t> </a:t>
            </a:r>
            <a:r>
              <a:rPr lang="cs-CZ" sz="2800" dirty="0" smtClean="0">
                <a:solidFill>
                  <a:schemeClr val="tx1"/>
                </a:solidFill>
              </a:rPr>
              <a:t> + </a:t>
            </a:r>
            <a:r>
              <a:rPr lang="cs-CZ" sz="2800" dirty="0" smtClean="0">
                <a:solidFill>
                  <a:srgbClr val="C00000"/>
                </a:solidFill>
              </a:rPr>
              <a:t>H</a:t>
            </a:r>
            <a:r>
              <a:rPr lang="cs-CZ" sz="2800" baseline="-25000" dirty="0" smtClean="0">
                <a:solidFill>
                  <a:srgbClr val="C00000"/>
                </a:solidFill>
              </a:rPr>
              <a:t>2</a:t>
            </a:r>
            <a:endParaRPr lang="cs-CZ" sz="2800" baseline="-250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64338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  <p:bldP spid="7" grpId="0"/>
      <p:bldP spid="8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83568" y="1052736"/>
            <a:ext cx="792088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2000" dirty="0"/>
          </a:p>
          <a:p>
            <a:endParaRPr lang="cs-CZ" sz="2000" dirty="0"/>
          </a:p>
          <a:p>
            <a:r>
              <a:rPr lang="cs-CZ" sz="2000" dirty="0"/>
              <a:t>Vytvořeno jako DUM do předmětu </a:t>
            </a:r>
            <a:r>
              <a:rPr lang="cs-CZ" sz="2000" dirty="0" smtClean="0"/>
              <a:t>chemie </a:t>
            </a:r>
            <a:r>
              <a:rPr lang="cs-CZ" sz="2000" dirty="0"/>
              <a:t>na </a:t>
            </a:r>
            <a:r>
              <a:rPr lang="cs-CZ" sz="2000" dirty="0" smtClean="0"/>
              <a:t>Základní a Mateřské škole  </a:t>
            </a:r>
            <a:r>
              <a:rPr lang="en-GB" sz="2000" dirty="0" smtClean="0"/>
              <a:t>17.</a:t>
            </a:r>
            <a:r>
              <a:rPr lang="cs-CZ" sz="2000" dirty="0" smtClean="0"/>
              <a:t> </a:t>
            </a:r>
            <a:r>
              <a:rPr lang="en-GB" sz="2000" dirty="0" err="1" smtClean="0"/>
              <a:t>listopadu</a:t>
            </a:r>
            <a:r>
              <a:rPr lang="en-GB" sz="2000" dirty="0" smtClean="0"/>
              <a:t> </a:t>
            </a:r>
            <a:r>
              <a:rPr lang="en-GB" sz="2000" dirty="0"/>
              <a:t>1325, </a:t>
            </a:r>
            <a:r>
              <a:rPr lang="en-GB" sz="2000" dirty="0" err="1"/>
              <a:t>příspěvková</a:t>
            </a:r>
            <a:r>
              <a:rPr lang="en-GB" sz="2000" dirty="0"/>
              <a:t> </a:t>
            </a:r>
            <a:r>
              <a:rPr lang="cs-CZ" sz="2000" dirty="0"/>
              <a:t> </a:t>
            </a:r>
            <a:r>
              <a:rPr lang="en-GB" sz="2000" dirty="0" err="1"/>
              <a:t>organizace</a:t>
            </a:r>
            <a:r>
              <a:rPr lang="cs-CZ" sz="2000" dirty="0"/>
              <a:t> , Mladá Boleslav pro </a:t>
            </a:r>
            <a:r>
              <a:rPr lang="cs-CZ" sz="2000" dirty="0" smtClean="0"/>
              <a:t>osmý a devátý ročník </a:t>
            </a:r>
            <a:r>
              <a:rPr lang="cs-CZ" sz="2000" dirty="0"/>
              <a:t>základní školy.</a:t>
            </a:r>
          </a:p>
          <a:p>
            <a:endParaRPr lang="cs-CZ" sz="2000" dirty="0"/>
          </a:p>
          <a:p>
            <a:r>
              <a:rPr lang="cs-CZ" sz="2000" dirty="0"/>
              <a:t>Materiál slouží k </a:t>
            </a:r>
            <a:r>
              <a:rPr lang="cs-CZ" sz="2000" dirty="0" smtClean="0"/>
              <a:t>procvičení vyčíslování chemických rovnic.</a:t>
            </a:r>
            <a:endParaRPr lang="cs-CZ" sz="2000" dirty="0"/>
          </a:p>
          <a:p>
            <a:r>
              <a:rPr lang="cs-CZ" sz="2000" dirty="0"/>
              <a:t>Materiál doporučuji prezentovat pomocí dataprojektoru.</a:t>
            </a:r>
          </a:p>
          <a:p>
            <a:r>
              <a:rPr lang="cs-CZ" sz="2000" dirty="0"/>
              <a:t>Materiál byl vytvořen a </a:t>
            </a:r>
            <a:r>
              <a:rPr lang="cs-CZ" sz="2000"/>
              <a:t>pilotován </a:t>
            </a:r>
            <a:r>
              <a:rPr lang="cs-CZ" sz="2000" smtClean="0"/>
              <a:t>v </a:t>
            </a:r>
            <a:r>
              <a:rPr lang="cs-CZ" sz="2000" dirty="0"/>
              <a:t>I. pololetí školního roku </a:t>
            </a:r>
            <a:r>
              <a:rPr lang="cs-CZ" sz="2000" dirty="0" smtClean="0"/>
              <a:t>2012/2013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3032660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uman">
  <a:themeElements>
    <a:clrScheme name="Human">
      <a:dk1>
        <a:sysClr val="windowText" lastClr="000000"/>
      </a:dk1>
      <a:lt1>
        <a:sysClr val="window" lastClr="FFFFFF"/>
      </a:lt1>
      <a:dk2>
        <a:srgbClr val="795339"/>
      </a:dk2>
      <a:lt2>
        <a:srgbClr val="F7EEDD"/>
      </a:lt2>
      <a:accent1>
        <a:srgbClr val="AD2E27"/>
      </a:accent1>
      <a:accent2>
        <a:srgbClr val="3F3D66"/>
      </a:accent2>
      <a:accent3>
        <a:srgbClr val="17517A"/>
      </a:accent3>
      <a:accent4>
        <a:srgbClr val="877E48"/>
      </a:accent4>
      <a:accent5>
        <a:srgbClr val="AF8B1E"/>
      </a:accent5>
      <a:accent6>
        <a:srgbClr val="A35E21"/>
      </a:accent6>
      <a:hlink>
        <a:srgbClr val="9B7300"/>
      </a:hlink>
      <a:folHlink>
        <a:srgbClr val="D6A73B"/>
      </a:folHlink>
    </a:clrScheme>
    <a:fontScheme name="Human">
      <a:majorFont>
        <a:latin typeface="Candara"/>
        <a:ea typeface=""/>
        <a:cs typeface=""/>
        <a:font script="Jpan" typeface="ＭＳ Ｐゴシック"/>
        <a:font script="Hang" typeface="HY견명조"/>
        <a:font script="Hans" typeface="华文新魏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Human">
      <a:fillStyleLst>
        <a:solidFill>
          <a:schemeClr val="phClr">
            <a:tint val="100000"/>
          </a:schemeClr>
        </a:solidFill>
        <a:gradFill>
          <a:gsLst>
            <a:gs pos="0">
              <a:schemeClr val="phClr">
                <a:tint val="30000"/>
                <a:satMod val="175000"/>
              </a:schemeClr>
            </a:gs>
            <a:gs pos="50000">
              <a:schemeClr val="phClr">
                <a:tint val="55000"/>
                <a:satMod val="200000"/>
              </a:schemeClr>
            </a:gs>
            <a:gs pos="70000">
              <a:schemeClr val="phClr">
                <a:tint val="70000"/>
                <a:satMod val="175000"/>
              </a:schemeClr>
            </a:gs>
            <a:gs pos="100000">
              <a:schemeClr val="phClr">
                <a:tint val="85000"/>
                <a:satMod val="175000"/>
              </a:schemeClr>
            </a:gs>
          </a:gsLst>
          <a:lin ang="8000000" scaled="1"/>
        </a:gradFill>
        <a:gradFill>
          <a:gsLst>
            <a:gs pos="0">
              <a:schemeClr val="phClr">
                <a:shade val="100000"/>
                <a:satMod val="140000"/>
              </a:schemeClr>
            </a:gs>
            <a:gs pos="40000">
              <a:schemeClr val="phClr">
                <a:shade val="65000"/>
                <a:satMod val="140000"/>
              </a:schemeClr>
            </a:gs>
            <a:gs pos="70000">
              <a:schemeClr val="phClr">
                <a:shade val="40000"/>
                <a:satMod val="115000"/>
              </a:schemeClr>
            </a:gs>
            <a:gs pos="100000">
              <a:schemeClr val="phClr">
                <a:shade val="20000"/>
                <a:satMod val="115000"/>
              </a:schemeClr>
            </a:gs>
          </a:gsLst>
          <a:lin ang="8000000" scaled="1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90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400" dir="90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400" dir="9000000">
              <a:srgbClr val="000000">
                <a:alpha val="40000"/>
              </a:srgbClr>
            </a:outerShdw>
          </a:effectLst>
          <a:scene3d>
            <a:camera prst="perspectiveFront">
              <a:rot lat="0" lon="0" rev="0"/>
            </a:camera>
            <a:lightRig rig="brightRoom" dir="tr">
              <a:rot lat="0" lon="0" rev="3540000"/>
            </a:lightRig>
          </a:scene3d>
          <a:sp3d prstMaterial="matte">
            <a:bevelT w="190500" h="44450" prst="cross"/>
          </a:sp3d>
        </a:effectStyle>
      </a:effectStyleLst>
      <a:bgFillStyleLst>
        <a:solidFill>
          <a:schemeClr val="phClr">
            <a:tint val="100000"/>
          </a:schemeClr>
        </a:solidFill>
        <a:gradFill flip="none" rotWithShape="1">
          <a:gsLst>
            <a:gs pos="0">
              <a:schemeClr val="phClr">
                <a:tint val="85000"/>
                <a:satMod val="275000"/>
              </a:schemeClr>
            </a:gs>
            <a:gs pos="3000">
              <a:schemeClr val="phClr">
                <a:tint val="87000"/>
                <a:satMod val="275000"/>
              </a:schemeClr>
            </a:gs>
            <a:gs pos="10000">
              <a:schemeClr val="phClr">
                <a:tint val="90000"/>
                <a:satMod val="275000"/>
              </a:schemeClr>
            </a:gs>
            <a:gs pos="70000">
              <a:schemeClr val="phClr">
                <a:shade val="38000"/>
                <a:satMod val="275000"/>
              </a:schemeClr>
            </a:gs>
            <a:gs pos="90000">
              <a:schemeClr val="phClr">
                <a:shade val="25000"/>
                <a:satMod val="300000"/>
              </a:schemeClr>
            </a:gs>
            <a:gs pos="100000">
              <a:schemeClr val="phClr">
                <a:shade val="22000"/>
                <a:satMod val="300000"/>
              </a:schemeClr>
            </a:gs>
          </a:gsLst>
          <a:path path="circle">
            <a:fillToRect l="60000" t="-3300" b="200000"/>
          </a:path>
          <a:tileRect/>
        </a:gradFill>
        <a:gradFill rotWithShape="1">
          <a:gsLst>
            <a:gs pos="0">
              <a:schemeClr val="phClr">
                <a:tint val="57000"/>
                <a:satMod val="400000"/>
              </a:schemeClr>
            </a:gs>
            <a:gs pos="100000">
              <a:schemeClr val="phClr">
                <a:tint val="87000"/>
                <a:shade val="40000"/>
                <a:satMod val="5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Lidský motiv</Template>
  <TotalTime>378</TotalTime>
  <Words>232</Words>
  <Application>Microsoft Office PowerPoint</Application>
  <PresentationFormat>Předvádění na obrazovce (4:3)</PresentationFormat>
  <Paragraphs>45</Paragraphs>
  <Slides>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Human</vt:lpstr>
      <vt:lpstr>     </vt:lpstr>
      <vt:lpstr>Chemické rovnice</vt:lpstr>
      <vt:lpstr>Chemické rovnice</vt:lpstr>
      <vt:lpstr>Chemické rovnice</vt:lpstr>
      <vt:lpstr>Chemické rovnice</vt:lpstr>
      <vt:lpstr>Snímek 6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Chemické rovnice</dc:title>
  <dc:creator>Monika</dc:creator>
  <cp:lastModifiedBy>Dum</cp:lastModifiedBy>
  <cp:revision>18</cp:revision>
  <dcterms:created xsi:type="dcterms:W3CDTF">2012-10-26T15:22:11Z</dcterms:created>
  <dcterms:modified xsi:type="dcterms:W3CDTF">2013-03-08T15:44:04Z</dcterms:modified>
</cp:coreProperties>
</file>