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64" r:id="rId5"/>
    <p:sldId id="263" r:id="rId6"/>
    <p:sldId id="265" r:id="rId7"/>
    <p:sldId id="267" r:id="rId8"/>
    <p:sldId id="268" r:id="rId9"/>
    <p:sldId id="266" r:id="rId10"/>
    <p:sldId id="269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37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771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507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392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597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454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89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727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440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127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782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728304-BDD4-42C1-8CD5-9EC218FDE3EB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84554-8C9B-4309-B6B3-765C4CD4DE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1148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39.gif"/><Relationship Id="rId7" Type="http://schemas.openxmlformats.org/officeDocument/2006/relationships/image" Target="../media/image43.jpeg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gif"/><Relationship Id="rId9" Type="http://schemas.openxmlformats.org/officeDocument/2006/relationships/image" Target="../media/image4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0027753"/>
              </p:ext>
            </p:extLst>
          </p:nvPr>
        </p:nvGraphicFramePr>
        <p:xfrm>
          <a:off x="457200" y="1600200"/>
          <a:ext cx="7931224" cy="4689351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434734"/>
                <a:gridCol w="5496490"/>
              </a:tblGrid>
              <a:tr h="432048"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EU_52_sada1_19_ZPM_Přírodní </a:t>
                      </a:r>
                      <a:r>
                        <a:rPr lang="cs-CZ" sz="1400" b="0" i="1" kern="120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materiál_Cup      </a:t>
                      </a:r>
                      <a:endParaRPr lang="cs-CZ" sz="14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škola, Základní škola a Mateřská škola, Karviná, p. o.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Bc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. Kateřina Cuperová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6529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Prostřednictvím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žáci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získají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přehled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 surovinách z živé i neživé přírody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Odborné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činnosti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Zpracování přírodního materiálu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oblast/téma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Zpracování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přírodního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materiálu/Přírodní</a:t>
                      </a:r>
                      <a:r>
                        <a:rPr lang="cs-CZ" sz="1200" b="0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materiál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59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kern="1200" dirty="0" smtClean="0">
                        <a:solidFill>
                          <a:schemeClr val="tx2">
                            <a:lumMod val="75000"/>
                          </a:schemeClr>
                        </a:solidFill>
                        <a:effectLst/>
                        <a:latin typeface="+mj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j-lt"/>
                          <a:ea typeface="+mn-ea"/>
                          <a:cs typeface="+mn-cs"/>
                        </a:rPr>
                        <a:t>Rozlišovat, třídit, porovnávat a pojmenovávat použitý materiál</a:t>
                      </a:r>
                    </a:p>
                  </a:txBody>
                  <a:tcPr marL="68580" marR="68580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Suroviny z prostředí živé a neživé přírody</a:t>
                      </a:r>
                      <a:endParaRPr lang="cs-CZ" sz="12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02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Druh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učebního materiálu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PPT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Typ </a:t>
                      </a: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vzdělávání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vzdělávání, 1. ročník Praktické školy jednoleté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98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6.3.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2013                         </a:t>
                      </a:r>
                      <a:r>
                        <a:rPr lang="cs-CZ" sz="12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I. PRŠ 1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9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0" dirty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b="0" dirty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Vlastní tvorba </a:t>
                      </a: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autora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Obrázky: http://office.microsoft.com/cs-cz/</a:t>
                      </a:r>
                      <a:endParaRPr lang="cs-CZ" sz="1200" b="0" dirty="0" smtClean="0">
                        <a:solidFill>
                          <a:schemeClr val="accent4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6138728" cy="1008112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058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Přírodní materiál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Vše, co kolem sebe nacházíme, nás může okouzlit svou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krásou.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Příroda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 tak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dokonalá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, že se jí nevyrovná práce žádného umělce.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Všechno, co nám příroda dává, můžeme využít.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Podívejte se na obrázky a vyprávějte, co jste již vyráběli a z jakého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materiálu.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149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7504" y="188640"/>
            <a:ext cx="756666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Suroviny z prostředí živé přírody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zemědělské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 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plodiny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-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dirty="0" smtClean="0"/>
              <a:t>ovoce</a:t>
            </a:r>
          </a:p>
          <a:p>
            <a:r>
              <a:rPr lang="cs-CZ" sz="2000" dirty="0" smtClean="0"/>
              <a:t>zelenina</a:t>
            </a:r>
            <a:r>
              <a:rPr lang="cs-CZ" sz="2000" dirty="0"/>
              <a:t> </a:t>
            </a:r>
            <a:endParaRPr lang="cs-CZ" sz="2000" dirty="0" smtClean="0"/>
          </a:p>
          <a:p>
            <a:r>
              <a:rPr lang="cs-CZ" sz="2000" dirty="0" smtClean="0"/>
              <a:t>obiloviny</a:t>
            </a:r>
          </a:p>
          <a:p>
            <a:r>
              <a:rPr lang="cs-CZ" sz="2000" dirty="0" smtClean="0"/>
              <a:t>luštěniny</a:t>
            </a:r>
            <a:r>
              <a:rPr lang="cs-CZ" sz="2000" dirty="0"/>
              <a:t> </a:t>
            </a:r>
            <a:endParaRPr lang="cs-CZ" sz="2000" dirty="0" smtClean="0"/>
          </a:p>
          <a:p>
            <a:r>
              <a:rPr lang="cs-CZ" sz="2000" dirty="0"/>
              <a:t>houby</a:t>
            </a:r>
            <a:endParaRPr lang="cs-CZ" sz="2000" dirty="0" smtClean="0"/>
          </a:p>
          <a:p>
            <a:r>
              <a:rPr lang="cs-CZ" sz="2000" dirty="0" smtClean="0"/>
              <a:t>koření</a:t>
            </a:r>
          </a:p>
          <a:p>
            <a:r>
              <a:rPr lang="cs-CZ" sz="2800" dirty="0"/>
              <a:t> 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dřevo-</a:t>
            </a:r>
          </a:p>
          <a:p>
            <a:r>
              <a:rPr lang="cs-CZ" sz="2000" dirty="0"/>
              <a:t>k</a:t>
            </a:r>
            <a:r>
              <a:rPr lang="cs-CZ" sz="2000" dirty="0" smtClean="0"/>
              <a:t>ůra</a:t>
            </a:r>
          </a:p>
          <a:p>
            <a:r>
              <a:rPr lang="cs-CZ" sz="2000" dirty="0" smtClean="0"/>
              <a:t>listy</a:t>
            </a:r>
          </a:p>
          <a:p>
            <a:r>
              <a:rPr lang="cs-CZ" sz="2000" dirty="0" smtClean="0"/>
              <a:t>květy </a:t>
            </a:r>
          </a:p>
          <a:p>
            <a:r>
              <a:rPr lang="cs-CZ" sz="2000" dirty="0" smtClean="0"/>
              <a:t>plody</a:t>
            </a:r>
          </a:p>
          <a:p>
            <a:endParaRPr lang="cs-CZ" sz="2800" dirty="0"/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těla 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živočichů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přírodní vlákno</a:t>
            </a: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léčivé byliny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8" name="Picture 4" descr="Pšenice na pol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695" y="934511"/>
            <a:ext cx="1839206" cy="192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669" y="954404"/>
            <a:ext cx="1828563" cy="192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5297" y="2256403"/>
            <a:ext cx="2297183" cy="169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5051"/>
            <a:ext cx="2081159" cy="2081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298" y="3207305"/>
            <a:ext cx="2190329" cy="189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555" y="3953584"/>
            <a:ext cx="2355735" cy="2355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215" y="5106456"/>
            <a:ext cx="2097419" cy="164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Zobrazit podrobnosti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68098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0731" y="3242480"/>
            <a:ext cx="2130736" cy="213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09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879" y="258565"/>
            <a:ext cx="7488832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suroviny z prostředí neživé přírody</a:t>
            </a:r>
          </a:p>
          <a:p>
            <a:r>
              <a:rPr lang="cs-CZ" dirty="0" smtClean="0"/>
              <a:t>Zpravidla se jedná o různé typy nerostů, minerálů a hornin</a:t>
            </a:r>
            <a:r>
              <a:rPr lang="cs-CZ" dirty="0"/>
              <a:t>,</a:t>
            </a:r>
            <a:r>
              <a:rPr lang="cs-CZ" dirty="0" smtClean="0"/>
              <a:t> které jsou člověkem přímo dolovány nebo je získává z běžného prostředí neživé přírody - např.:</a:t>
            </a: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opa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zemní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plyn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u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hlí</a:t>
            </a:r>
          </a:p>
          <a:p>
            <a:endParaRPr lang="cs-CZ" dirty="0"/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kamení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písek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hlína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495" y="1479566"/>
            <a:ext cx="1420347" cy="1420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7956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877" y="1767598"/>
            <a:ext cx="1252736" cy="125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Zenové kamen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860" y="3206064"/>
            <a:ext cx="1731236" cy="1731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268" y="497946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676421"/>
            <a:ext cx="2217440" cy="22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Obrázek pozadí s píske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077" y="5137164"/>
            <a:ext cx="1828800" cy="13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077" y="330836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63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827" y="69269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02920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7509" y="3804166"/>
            <a:ext cx="2139433" cy="2139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misky,kuchařské klobouky,kuchaři,vaření,večeře,Fotolia,přátelé,děvčata,děcka,kuchyňské potřeby,učení,jídla,koktejly,míchání,Fotografie,příprava,sestry,zelenina,vegetariáni,kuchařské čepice,kuchařk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70854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domácnosti,fotografie,koření,kuchyně,kuchyňské náčiní,lžíce,náčiní,odměrné lžíce,plodiny,vařen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1814" y="1216295"/>
            <a:ext cx="2080118" cy="2080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borůvky,crunchy,diety,fit,fitness,Fotolia,granola,jídla,jíst,lžíce,mandle,mísy,mléko,nalít,obiloviny,oves,ovoce,potrava,rána,snídaně,tučné,vlákniny,vločky,wellness,zdravé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28" y="3770612"/>
            <a:ext cx="2172988" cy="217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6587" y="314096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3" y="339210"/>
            <a:ext cx="64451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Využití zemědělských plodin :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04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14" name="Picture 18" descr="kladiva,muži,nástroje,osoby,povolání,průmysl,stavba,tesaři,tesařství,webové animace,zatloukání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359" y="2525281"/>
            <a:ext cx="4710965" cy="471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chlapci,děti,dítka,domácí práce,domácnosti,Fotografie,lidé v práci,muž,nástroje,osoby,otcové,pila,práce se dřevem,ruční pilka,stavba,stavební nástroje,synové,tesařina,vylepšení domova,železářské zboží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0763" y="3155776"/>
            <a:ext cx="2435837" cy="243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6" name="Picture 20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6172" y="90151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listy,návrhy,příroda,rostliny,siluety,vzorky,známky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900" y="3331289"/>
            <a:ext cx="3505216" cy="350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Zasněžený strom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69" y="1052736"/>
            <a:ext cx="2938133" cy="2938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47554"/>
            <a:ext cx="61197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Využití stromů a jejich částí: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49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otografie,koníčky,látky,materiály,nitě,nůžky,řemesla,šicí potřeby,sporty,volný ča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980728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átky,lidé,lidé při práci,maloobchod,povolání,prodavači,prodavačky oděvů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8452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domácnost,látky,šicí stroje,šití,spotřebič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64502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413465"/>
            <a:ext cx="30948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Vlákno, látka: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38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8805" y="4004344"/>
            <a:ext cx="2853655" cy="285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052" y="126876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hlína,nástroje,sochařské nástroje,sochařství,umělecké potřeby,umění,vizuální umě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031" y="3429000"/>
            <a:ext cx="2800548" cy="2800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příroda,půdy,tašky,zahradnická hlína,zahradnictví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08719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620688"/>
            <a:ext cx="1431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Hlína: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44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animace WWW,lastury,místa,pláže,prvky WWW,ulity,vlny,zvířata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871" y="-19891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animace WWW,lastury,měkkýši,pláže,prvky WWW,ulity,zvířata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4844" y="205297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upitání,korýši,krab poustevník,krabi,příroda,webové animace,živočichové,život v přírodě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70" y="375244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797151"/>
            <a:ext cx="1968055" cy="1968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716" y="2608312"/>
            <a:ext cx="2188840" cy="21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1857" y="314096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4735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fotografie,lastury,mušle,písek,pláže,příroda,vodní zvířata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716" y="54410"/>
            <a:ext cx="2248654" cy="224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277833"/>
            <a:ext cx="6419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Těla živočichů, písek, kamení: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9783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Otázky: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525963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Jaké suroviny používáme k přípravě jídla?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Z čeho se vyrábí látka?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K čemu všemu se dá využít strom?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Co se dá vyrobit z těl mrtvých živočichů?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Na co využíváme kámen, hlínu, písek?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76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100" y="-162272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Některé Vaše </a:t>
            </a:r>
            <a:r>
              <a:rPr lang="cs-CZ" b="1" dirty="0" smtClean="0">
                <a:solidFill>
                  <a:srgbClr val="C00000"/>
                </a:solidFill>
              </a:rPr>
              <a:t>výrobky: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c\Desktop\fotky škola\Fotografie018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7798665" cy="5848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6799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215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Přírodní materiál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Otázky:</vt:lpstr>
      <vt:lpstr>Některé Vaše výrobky: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18</cp:revision>
  <dcterms:created xsi:type="dcterms:W3CDTF">2013-03-03T11:43:42Z</dcterms:created>
  <dcterms:modified xsi:type="dcterms:W3CDTF">2013-03-08T17:29:12Z</dcterms:modified>
</cp:coreProperties>
</file>