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41" autoAdjust="0"/>
    <p:restoredTop sz="94660"/>
  </p:normalViewPr>
  <p:slideViewPr>
    <p:cSldViewPr>
      <p:cViewPr>
        <p:scale>
          <a:sx n="72" d="100"/>
          <a:sy n="72" d="100"/>
        </p:scale>
        <p:origin x="-1506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VY_32_INOVACE_09_Státy východního středomoří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TémaStáty</a:t>
          </a:r>
          <a:r>
            <a:rPr lang="cs-CZ" dirty="0" smtClean="0"/>
            <a:t> </a:t>
          </a:r>
          <a:r>
            <a:rPr lang="cs-CZ" smtClean="0"/>
            <a:t>východního středomoří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1F97EC-5C5F-4E00-A36E-530E2D77D203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FEA7713-AA85-4A05-884E-A24FC360A938}" type="presOf" srcId="{445C7998-7549-48B0-BD68-D4F0167F02E5}" destId="{4D19AB04-24FA-40C2-B203-52AE3D15E171}" srcOrd="1" destOrd="0" presId="urn:microsoft.com/office/officeart/2005/8/layout/target3"/>
    <dgm:cxn modelId="{303B7456-3FDB-4DF6-858A-A070228E4F76}" type="presOf" srcId="{C73C7642-F245-4585-8F88-243F9FAEF6CA}" destId="{AA41A67C-3D3F-4AE9-9E0F-5D7F7BB2E741}" srcOrd="1" destOrd="0" presId="urn:microsoft.com/office/officeart/2005/8/layout/target3"/>
    <dgm:cxn modelId="{D87FD211-8485-4104-A297-6CDB94D1A3A8}" type="presOf" srcId="{C73C7642-F245-4585-8F88-243F9FAEF6CA}" destId="{97289DF2-90F4-4EC2-A9FC-633B00BAB610}" srcOrd="0" destOrd="0" presId="urn:microsoft.com/office/officeart/2005/8/layout/target3"/>
    <dgm:cxn modelId="{17589814-C56D-42F7-BF26-C7D620B53912}" type="presOf" srcId="{019433A1-1324-4DE1-9E6F-32B851095F74}" destId="{A3817367-F2BC-482F-8832-FA00B51DCCF3}" srcOrd="0" destOrd="0" presId="urn:microsoft.com/office/officeart/2005/8/layout/target3"/>
    <dgm:cxn modelId="{50F0BD1C-47AA-455A-8DE9-7AD00F692B65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1268AEA-BC36-432D-8AD2-8E9110CEB646}" type="presOf" srcId="{DAEA276B-ECF9-46F6-A7D3-4693B2D32BC4}" destId="{F69A1436-182C-465B-AD7F-FE48E0C090C1}" srcOrd="1" destOrd="0" presId="urn:microsoft.com/office/officeart/2005/8/layout/target3"/>
    <dgm:cxn modelId="{450755F1-D225-4D0F-ABC7-53E6E78462DC}" type="presOf" srcId="{EBC41103-E2E5-4D48-9B4B-425520D3D098}" destId="{F969C235-9271-4D34-B740-D627A121CAD0}" srcOrd="1" destOrd="0" presId="urn:microsoft.com/office/officeart/2005/8/layout/target3"/>
    <dgm:cxn modelId="{9E62FA6B-252E-4948-8FAC-34C16EBD6711}" type="presOf" srcId="{445C7998-7549-48B0-BD68-D4F0167F02E5}" destId="{BC35EE03-4121-4EF9-923D-7CB6D30D358D}" srcOrd="0" destOrd="0" presId="urn:microsoft.com/office/officeart/2005/8/layout/target3"/>
    <dgm:cxn modelId="{7C0D45F5-E049-4CAC-AB4A-3FFC86B7C2E9}" type="presOf" srcId="{EBC41103-E2E5-4D48-9B4B-425520D3D098}" destId="{50C2F88D-8688-44C2-A854-691F34009D3B}" srcOrd="0" destOrd="0" presId="urn:microsoft.com/office/officeart/2005/8/layout/target3"/>
    <dgm:cxn modelId="{C612383D-7D02-4224-A8C2-A898D4D27D8B}" type="presOf" srcId="{FBBFC3EA-9D9D-4F3A-BEA6-9C2C0E46BF20}" destId="{643EA938-EDE0-4533-ACCC-D2BD6F3A527C}" srcOrd="0" destOrd="0" presId="urn:microsoft.com/office/officeart/2005/8/layout/target3"/>
    <dgm:cxn modelId="{6581DEF9-8D79-4652-B591-650EB9B1BECC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55F04F9-7135-48C8-BF04-4D9D6BF2BDFF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AA6276-B204-4487-9811-813EFBB55313}" type="presParOf" srcId="{71045F8C-00FA-488E-A7BD-E2E6753D979D}" destId="{3577EC6B-C980-4F34-8C69-4365E7B8FC8C}" srcOrd="0" destOrd="0" presId="urn:microsoft.com/office/officeart/2005/8/layout/target3"/>
    <dgm:cxn modelId="{4BE7DAF7-E5EE-441D-BF80-00E3EC11FCC2}" type="presParOf" srcId="{71045F8C-00FA-488E-A7BD-E2E6753D979D}" destId="{6940EB87-DC1D-4BC3-9408-9AC2E1FFC039}" srcOrd="1" destOrd="0" presId="urn:microsoft.com/office/officeart/2005/8/layout/target3"/>
    <dgm:cxn modelId="{D1FB031B-B485-4625-BC77-20B7209C86EE}" type="presParOf" srcId="{71045F8C-00FA-488E-A7BD-E2E6753D979D}" destId="{BC35EE03-4121-4EF9-923D-7CB6D30D358D}" srcOrd="2" destOrd="0" presId="urn:microsoft.com/office/officeart/2005/8/layout/target3"/>
    <dgm:cxn modelId="{744BD914-8543-4578-BDAE-09716826DC57}" type="presParOf" srcId="{71045F8C-00FA-488E-A7BD-E2E6753D979D}" destId="{C95EEA27-3CBF-4645-A92D-9D8AF5C1CBFC}" srcOrd="3" destOrd="0" presId="urn:microsoft.com/office/officeart/2005/8/layout/target3"/>
    <dgm:cxn modelId="{51F95079-3E9E-4343-A328-BE96A1C32B47}" type="presParOf" srcId="{71045F8C-00FA-488E-A7BD-E2E6753D979D}" destId="{851BB866-B6AE-4566-893F-4C635BA974FC}" srcOrd="4" destOrd="0" presId="urn:microsoft.com/office/officeart/2005/8/layout/target3"/>
    <dgm:cxn modelId="{C99336DD-64BF-4992-A2A3-3D1B6F8A7963}" type="presParOf" srcId="{71045F8C-00FA-488E-A7BD-E2E6753D979D}" destId="{643EA938-EDE0-4533-ACCC-D2BD6F3A527C}" srcOrd="5" destOrd="0" presId="urn:microsoft.com/office/officeart/2005/8/layout/target3"/>
    <dgm:cxn modelId="{E3E0EF25-1219-44AB-A56A-23E6A92B4B97}" type="presParOf" srcId="{71045F8C-00FA-488E-A7BD-E2E6753D979D}" destId="{92F31B18-D66D-4CC7-89B9-378928DE877D}" srcOrd="6" destOrd="0" presId="urn:microsoft.com/office/officeart/2005/8/layout/target3"/>
    <dgm:cxn modelId="{0D590A9D-9BA5-48D0-94F9-C6E144F39819}" type="presParOf" srcId="{71045F8C-00FA-488E-A7BD-E2E6753D979D}" destId="{902074E1-B931-4618-97F1-FADBE82E9C3C}" srcOrd="7" destOrd="0" presId="urn:microsoft.com/office/officeart/2005/8/layout/target3"/>
    <dgm:cxn modelId="{CFB4B5F3-12AA-46DF-BBCB-6B1F68552148}" type="presParOf" srcId="{71045F8C-00FA-488E-A7BD-E2E6753D979D}" destId="{A3817367-F2BC-482F-8832-FA00B51DCCF3}" srcOrd="8" destOrd="0" presId="urn:microsoft.com/office/officeart/2005/8/layout/target3"/>
    <dgm:cxn modelId="{7650987E-FD7C-4BDF-95F4-5302E9EB6E81}" type="presParOf" srcId="{71045F8C-00FA-488E-A7BD-E2E6753D979D}" destId="{626ABFF6-56C8-4386-B662-68EC364EED9D}" srcOrd="9" destOrd="0" presId="urn:microsoft.com/office/officeart/2005/8/layout/target3"/>
    <dgm:cxn modelId="{0942FD36-3891-414A-874D-27DFB8E561EF}" type="presParOf" srcId="{71045F8C-00FA-488E-A7BD-E2E6753D979D}" destId="{6DB11F1C-D028-4800-9625-6611CA9DE6D4}" srcOrd="10" destOrd="0" presId="urn:microsoft.com/office/officeart/2005/8/layout/target3"/>
    <dgm:cxn modelId="{F9E413CE-CB5F-4A81-8274-AF43E9E5EDD4}" type="presParOf" srcId="{71045F8C-00FA-488E-A7BD-E2E6753D979D}" destId="{CDED6FE3-AD8F-4ACC-B6B8-710EDDD97598}" srcOrd="11" destOrd="0" presId="urn:microsoft.com/office/officeart/2005/8/layout/target3"/>
    <dgm:cxn modelId="{C846E018-5E13-490F-AFEE-23ED8B8A36D4}" type="presParOf" srcId="{71045F8C-00FA-488E-A7BD-E2E6753D979D}" destId="{397AC6D7-84A6-4150-958F-83C92D9ACF38}" srcOrd="12" destOrd="0" presId="urn:microsoft.com/office/officeart/2005/8/layout/target3"/>
    <dgm:cxn modelId="{800D91F7-6D06-4C2D-9235-AFDAE90E5A26}" type="presParOf" srcId="{71045F8C-00FA-488E-A7BD-E2E6753D979D}" destId="{D7419528-33A6-416D-9E64-B3F7915C5149}" srcOrd="13" destOrd="0" presId="urn:microsoft.com/office/officeart/2005/8/layout/target3"/>
    <dgm:cxn modelId="{B58CE3C5-F297-4A41-A36B-7EB43CF9D994}" type="presParOf" srcId="{71045F8C-00FA-488E-A7BD-E2E6753D979D}" destId="{97289DF2-90F4-4EC2-A9FC-633B00BAB610}" srcOrd="14" destOrd="0" presId="urn:microsoft.com/office/officeart/2005/8/layout/target3"/>
    <dgm:cxn modelId="{D1E0141A-07EB-4B9A-A987-C66F5D988A74}" type="presParOf" srcId="{71045F8C-00FA-488E-A7BD-E2E6753D979D}" destId="{234EBA9D-95B4-4C20-A84E-6F65F1085DC6}" srcOrd="15" destOrd="0" presId="urn:microsoft.com/office/officeart/2005/8/layout/target3"/>
    <dgm:cxn modelId="{4CED187F-E809-47C4-8FD0-475772689AAB}" type="presParOf" srcId="{71045F8C-00FA-488E-A7BD-E2E6753D979D}" destId="{12255512-213F-41DF-90A6-8B4CD74A2B52}" srcOrd="16" destOrd="0" presId="urn:microsoft.com/office/officeart/2005/8/layout/target3"/>
    <dgm:cxn modelId="{DE51E45F-8032-4005-A9C9-986A491CC8CF}" type="presParOf" srcId="{71045F8C-00FA-488E-A7BD-E2E6753D979D}" destId="{50C2F88D-8688-44C2-A854-691F34009D3B}" srcOrd="17" destOrd="0" presId="urn:microsoft.com/office/officeart/2005/8/layout/target3"/>
    <dgm:cxn modelId="{014A6B19-E291-4198-886D-C44A743785CA}" type="presParOf" srcId="{71045F8C-00FA-488E-A7BD-E2E6753D979D}" destId="{4D19AB04-24FA-40C2-B203-52AE3D15E171}" srcOrd="18" destOrd="0" presId="urn:microsoft.com/office/officeart/2005/8/layout/target3"/>
    <dgm:cxn modelId="{129BA280-2DFA-452D-942D-2BBCFE9C0742}" type="presParOf" srcId="{71045F8C-00FA-488E-A7BD-E2E6753D979D}" destId="{832BF48F-0145-4429-9E02-8FCA946CCE9E}" srcOrd="19" destOrd="0" presId="urn:microsoft.com/office/officeart/2005/8/layout/target3"/>
    <dgm:cxn modelId="{B88D8F92-15AA-4850-9458-2FA6DD37C75C}" type="presParOf" srcId="{71045F8C-00FA-488E-A7BD-E2E6753D979D}" destId="{E7297F21-D4FD-4A41-AE58-814D01A6B5E7}" srcOrd="20" destOrd="0" presId="urn:microsoft.com/office/officeart/2005/8/layout/target3"/>
    <dgm:cxn modelId="{41AA80B9-0F51-425F-86B8-B9DF489DBAC1}" type="presParOf" srcId="{71045F8C-00FA-488E-A7BD-E2E6753D979D}" destId="{F69A1436-182C-465B-AD7F-FE48E0C090C1}" srcOrd="21" destOrd="0" presId="urn:microsoft.com/office/officeart/2005/8/layout/target3"/>
    <dgm:cxn modelId="{46262C88-58A1-4D68-9F38-64A2F52D3287}" type="presParOf" srcId="{71045F8C-00FA-488E-A7BD-E2E6753D979D}" destId="{AA41A67C-3D3F-4AE9-9E0F-5D7F7BB2E741}" srcOrd="22" destOrd="0" presId="urn:microsoft.com/office/officeart/2005/8/layout/target3"/>
    <dgm:cxn modelId="{4710E693-78A7-4C1E-8670-9464612681B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VY_32_INOVACE_09_Státy východního středomoří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err="1" smtClean="0"/>
            <a:t>TémaStáty</a:t>
          </a:r>
          <a:r>
            <a:rPr lang="cs-CZ" sz="1300" kern="1200" dirty="0" smtClean="0"/>
            <a:t> </a:t>
          </a:r>
          <a:r>
            <a:rPr lang="cs-CZ" sz="1300" kern="1200" smtClean="0"/>
            <a:t>východního středomoří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FCA136E-20A0-464D-AFF9-241E9055729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708090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994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90897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87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Východního středomoří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14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69" y="0"/>
            <a:ext cx="5482535" cy="98072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08520" y="1340767"/>
            <a:ext cx="90364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1. Kolem S……………. m……… je území nazývané K………… </a:t>
            </a:r>
          </a:p>
          <a:p>
            <a:r>
              <a:rPr lang="cs-CZ" sz="2400" dirty="0" smtClean="0"/>
              <a:t>  Kolem r.1250 př.n.l. přišly h………………… k……………….....</a:t>
            </a:r>
          </a:p>
          <a:p>
            <a:r>
              <a:rPr lang="cs-CZ" sz="2400" dirty="0" smtClean="0"/>
              <a:t> 2. V S části vznikla F ………………….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3. V J části vznikla  J………….. a  I………………….,nazývané       Římany  Palestina.</a:t>
            </a:r>
          </a:p>
          <a:p>
            <a:r>
              <a:rPr lang="cs-CZ" sz="2400" dirty="0" smtClean="0"/>
              <a:t> 4. Féničané byli výborní m………………..</a:t>
            </a:r>
          </a:p>
          <a:p>
            <a:r>
              <a:rPr lang="cs-CZ" sz="2400" dirty="0" smtClean="0"/>
              <a:t> 5. Zakládali osady, nejznámější je K…………………….</a:t>
            </a:r>
          </a:p>
          <a:p>
            <a:r>
              <a:rPr lang="cs-CZ" sz="2400" dirty="0" smtClean="0"/>
              <a:t> 6  Vymysleli h……………………p………………………</a:t>
            </a:r>
          </a:p>
          <a:p>
            <a:r>
              <a:rPr lang="cs-CZ" sz="2400" dirty="0" smtClean="0"/>
              <a:t> 7. Pro bohaté lidi vyráběli barvivo p…………………...</a:t>
            </a:r>
          </a:p>
          <a:p>
            <a:r>
              <a:rPr lang="cs-CZ" sz="2400" dirty="0" smtClean="0"/>
              <a:t> 8. Hebrejské kmeny uctívali ……………boha, který jim na hoře</a:t>
            </a:r>
          </a:p>
          <a:p>
            <a:r>
              <a:rPr lang="cs-CZ" sz="2400" dirty="0" smtClean="0"/>
              <a:t>S………….předal T……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9. Nejsilnější kmen byl J………, česky Ž………..</a:t>
            </a:r>
          </a:p>
          <a:p>
            <a:r>
              <a:rPr lang="cs-CZ" sz="2400" dirty="0" smtClean="0"/>
              <a:t>10. Nejvýznamnější literární památka je b………………..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8371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69" y="0"/>
            <a:ext cx="4384159" cy="83671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8520" y="1340767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1. Kolem </a:t>
            </a:r>
            <a:r>
              <a:rPr lang="cs-CZ" sz="2400" dirty="0" smtClean="0">
                <a:solidFill>
                  <a:srgbClr val="FF0000"/>
                </a:solidFill>
              </a:rPr>
              <a:t>Středozemního moře </a:t>
            </a:r>
            <a:r>
              <a:rPr lang="cs-CZ" sz="2400" dirty="0" smtClean="0"/>
              <a:t>je území nazývané Kanaán,</a:t>
            </a:r>
          </a:p>
          <a:p>
            <a:r>
              <a:rPr lang="cs-CZ" sz="2400" dirty="0" smtClean="0"/>
              <a:t>     kolem r.1250 př.n.l. přišly </a:t>
            </a:r>
            <a:r>
              <a:rPr lang="cs-CZ" sz="2400" dirty="0" smtClean="0">
                <a:solidFill>
                  <a:srgbClr val="FF0000"/>
                </a:solidFill>
              </a:rPr>
              <a:t>hebrejské kmeny.</a:t>
            </a:r>
          </a:p>
          <a:p>
            <a:r>
              <a:rPr lang="cs-CZ" sz="2400" dirty="0" smtClean="0"/>
              <a:t> 2. V S části vznikla </a:t>
            </a:r>
            <a:r>
              <a:rPr lang="cs-CZ" sz="2400" dirty="0" smtClean="0">
                <a:solidFill>
                  <a:srgbClr val="FF0000"/>
                </a:solidFill>
              </a:rPr>
              <a:t>Fénicie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3. V J části vznikla  </a:t>
            </a:r>
            <a:r>
              <a:rPr lang="cs-CZ" sz="2400" dirty="0" smtClean="0">
                <a:solidFill>
                  <a:srgbClr val="FF0000"/>
                </a:solidFill>
              </a:rPr>
              <a:t>Judea a  Izrael </a:t>
            </a:r>
            <a:r>
              <a:rPr lang="cs-CZ" sz="2400" dirty="0" smtClean="0"/>
              <a:t>,nazývané  Římany  Palestina.</a:t>
            </a:r>
          </a:p>
          <a:p>
            <a:r>
              <a:rPr lang="cs-CZ" sz="2400" dirty="0" smtClean="0"/>
              <a:t> 4. Féničané byli výborní</a:t>
            </a:r>
            <a:r>
              <a:rPr lang="cs-CZ" sz="2400" dirty="0" smtClean="0">
                <a:solidFill>
                  <a:srgbClr val="FF0000"/>
                </a:solidFill>
              </a:rPr>
              <a:t> mořeplavci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5. Zakládali osady, nejznámější je </a:t>
            </a:r>
            <a:r>
              <a:rPr lang="cs-CZ" sz="2400" dirty="0" smtClean="0">
                <a:solidFill>
                  <a:srgbClr val="FF0000"/>
                </a:solidFill>
              </a:rPr>
              <a:t>Kartágo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6  Vymysleli </a:t>
            </a:r>
            <a:r>
              <a:rPr lang="cs-CZ" sz="2400" dirty="0" smtClean="0">
                <a:solidFill>
                  <a:srgbClr val="FF0000"/>
                </a:solidFill>
              </a:rPr>
              <a:t>hláskové písmo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7. Pro bohaté lidi vyráběli barvivo </a:t>
            </a:r>
            <a:r>
              <a:rPr lang="cs-CZ" sz="2400" dirty="0" smtClean="0">
                <a:solidFill>
                  <a:srgbClr val="FF0000"/>
                </a:solidFill>
              </a:rPr>
              <a:t>purpur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8. Hebrejské kmeny uctívali </a:t>
            </a:r>
            <a:r>
              <a:rPr lang="cs-CZ" sz="2400" dirty="0" smtClean="0">
                <a:solidFill>
                  <a:srgbClr val="FF0000"/>
                </a:solidFill>
              </a:rPr>
              <a:t>jednoho</a:t>
            </a:r>
            <a:r>
              <a:rPr lang="cs-CZ" sz="2400" dirty="0" smtClean="0"/>
              <a:t> boha, který jim na hoře</a:t>
            </a:r>
          </a:p>
          <a:p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 Sinaj </a:t>
            </a:r>
            <a:r>
              <a:rPr lang="cs-CZ" sz="2400" dirty="0" smtClean="0"/>
              <a:t>předal </a:t>
            </a:r>
            <a:r>
              <a:rPr lang="cs-CZ" sz="2400" dirty="0" smtClean="0">
                <a:solidFill>
                  <a:srgbClr val="FF0000"/>
                </a:solidFill>
              </a:rPr>
              <a:t>Tóru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9. Nejsilnější kmen byl </a:t>
            </a:r>
            <a:r>
              <a:rPr lang="cs-CZ" sz="2400" dirty="0" smtClean="0">
                <a:solidFill>
                  <a:srgbClr val="FF0000"/>
                </a:solidFill>
              </a:rPr>
              <a:t>Juda</a:t>
            </a:r>
            <a:r>
              <a:rPr lang="cs-CZ" sz="2400" dirty="0" smtClean="0"/>
              <a:t>, česky </a:t>
            </a:r>
            <a:r>
              <a:rPr lang="cs-CZ" sz="2400" dirty="0" smtClean="0">
                <a:solidFill>
                  <a:srgbClr val="FF0000"/>
                </a:solidFill>
              </a:rPr>
              <a:t>Židé.</a:t>
            </a:r>
          </a:p>
          <a:p>
            <a:r>
              <a:rPr lang="cs-CZ" sz="2400" dirty="0" smtClean="0"/>
              <a:t>10. Nejvýznamnější literární památka je </a:t>
            </a:r>
            <a:r>
              <a:rPr lang="cs-CZ" sz="2400" dirty="0" smtClean="0">
                <a:solidFill>
                  <a:srgbClr val="FF0000"/>
                </a:solidFill>
              </a:rPr>
              <a:t>bible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2630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166</TotalTime>
  <Words>307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Anotace</vt:lpstr>
      <vt:lpstr>Státy Východního středomoří</vt:lpstr>
      <vt:lpstr> Doplň:</vt:lpstr>
      <vt:lpstr> 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Státy Východního středomoří</dc:title>
  <dc:creator>Hrádková Zdeňka</dc:creator>
  <cp:lastModifiedBy>Hrádková Zdeňka</cp:lastModifiedBy>
  <cp:revision>6</cp:revision>
  <dcterms:created xsi:type="dcterms:W3CDTF">2012-03-12T08:27:23Z</dcterms:created>
  <dcterms:modified xsi:type="dcterms:W3CDTF">2012-03-12T11:14:18Z</dcterms:modified>
</cp:coreProperties>
</file>