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4" r:id="rId3"/>
    <p:sldId id="261" r:id="rId4"/>
    <p:sldId id="256" r:id="rId5"/>
    <p:sldId id="262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VY_22_INOVACE_28_Musical instruments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Téma:Musical instruments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21AA15-07DF-4B98-8B5F-4EAA145A46CB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27373FA-691C-4A93-AF56-C5C2A76B84FB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E1F04-8FEE-47B9-8ABF-44EDF1D9870D}" type="presOf" srcId="{445C7998-7549-48B0-BD68-D4F0167F02E5}" destId="{4D19AB04-24FA-40C2-B203-52AE3D15E171}" srcOrd="1" destOrd="0" presId="urn:microsoft.com/office/officeart/2005/8/layout/target3"/>
    <dgm:cxn modelId="{AEEF0FDC-DAD6-4B94-9223-76B8893BD166}" type="presOf" srcId="{EBC41103-E2E5-4D48-9B4B-425520D3D098}" destId="{F969C235-9271-4D34-B740-D627A121CAD0}" srcOrd="1" destOrd="0" presId="urn:microsoft.com/office/officeart/2005/8/layout/target3"/>
    <dgm:cxn modelId="{6D168234-1FEC-4D4B-870A-1250AD3D44C1}" type="presOf" srcId="{39F8B381-5807-488E-AC22-73DD4140ED4A}" destId="{71045F8C-00FA-488E-A7BD-E2E6753D979D}" srcOrd="0" destOrd="0" presId="urn:microsoft.com/office/officeart/2005/8/layout/target3"/>
    <dgm:cxn modelId="{1D9FDB67-B289-4F2E-9C96-55BE9FDEC999}" type="presOf" srcId="{019433A1-1324-4DE1-9E6F-32B851095F74}" destId="{E7297F21-D4FD-4A41-AE58-814D01A6B5E7}" srcOrd="1" destOrd="0" presId="urn:microsoft.com/office/officeart/2005/8/layout/target3"/>
    <dgm:cxn modelId="{DFB02640-DAFF-4929-9CDE-204E3999C6C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0376EBB-A93E-408D-B714-E2992BBDF24F}" type="presOf" srcId="{DAEA276B-ECF9-46F6-A7D3-4693B2D32BC4}" destId="{CDED6FE3-AD8F-4ACC-B6B8-710EDDD97598}" srcOrd="0" destOrd="0" presId="urn:microsoft.com/office/officeart/2005/8/layout/target3"/>
    <dgm:cxn modelId="{E135B736-790F-4DAE-8210-72487A365839}" type="presOf" srcId="{FBBFC3EA-9D9D-4F3A-BEA6-9C2C0E46BF20}" destId="{643EA938-EDE0-4533-ACCC-D2BD6F3A527C}" srcOrd="0" destOrd="0" presId="urn:microsoft.com/office/officeart/2005/8/layout/target3"/>
    <dgm:cxn modelId="{2C717050-8EBB-4DDF-8EC8-DD2E7C1E9068}" type="presOf" srcId="{DAEA276B-ECF9-46F6-A7D3-4693B2D32BC4}" destId="{F69A1436-182C-465B-AD7F-FE48E0C090C1}" srcOrd="1" destOrd="0" presId="urn:microsoft.com/office/officeart/2005/8/layout/target3"/>
    <dgm:cxn modelId="{F8774633-5934-4154-AF1E-19A8A3113DFF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93C8CA8-6D1D-457E-8500-22D682039583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B7CF483-F92A-4293-887C-743C96339C4F}" type="presOf" srcId="{C73C7642-F245-4585-8F88-243F9FAEF6CA}" destId="{97289DF2-90F4-4EC2-A9FC-633B00BAB610}" srcOrd="0" destOrd="0" presId="urn:microsoft.com/office/officeart/2005/8/layout/target3"/>
    <dgm:cxn modelId="{60A634D6-6EA5-4622-A637-01F957FF41CA}" type="presParOf" srcId="{71045F8C-00FA-488E-A7BD-E2E6753D979D}" destId="{3577EC6B-C980-4F34-8C69-4365E7B8FC8C}" srcOrd="0" destOrd="0" presId="urn:microsoft.com/office/officeart/2005/8/layout/target3"/>
    <dgm:cxn modelId="{C50D86A6-9C68-4BD9-BFCE-F526DA1D9003}" type="presParOf" srcId="{71045F8C-00FA-488E-A7BD-E2E6753D979D}" destId="{6940EB87-DC1D-4BC3-9408-9AC2E1FFC039}" srcOrd="1" destOrd="0" presId="urn:microsoft.com/office/officeart/2005/8/layout/target3"/>
    <dgm:cxn modelId="{2C24BF6D-C092-4EA8-837E-686BBD1AE4E3}" type="presParOf" srcId="{71045F8C-00FA-488E-A7BD-E2E6753D979D}" destId="{BC35EE03-4121-4EF9-923D-7CB6D30D358D}" srcOrd="2" destOrd="0" presId="urn:microsoft.com/office/officeart/2005/8/layout/target3"/>
    <dgm:cxn modelId="{0B82855C-DF61-4DF8-A0D0-A8D5B9423E38}" type="presParOf" srcId="{71045F8C-00FA-488E-A7BD-E2E6753D979D}" destId="{C95EEA27-3CBF-4645-A92D-9D8AF5C1CBFC}" srcOrd="3" destOrd="0" presId="urn:microsoft.com/office/officeart/2005/8/layout/target3"/>
    <dgm:cxn modelId="{101637E4-B72A-42E4-90E6-1DEC902065B1}" type="presParOf" srcId="{71045F8C-00FA-488E-A7BD-E2E6753D979D}" destId="{851BB866-B6AE-4566-893F-4C635BA974FC}" srcOrd="4" destOrd="0" presId="urn:microsoft.com/office/officeart/2005/8/layout/target3"/>
    <dgm:cxn modelId="{75644553-3F97-4007-89DF-96246C83CC69}" type="presParOf" srcId="{71045F8C-00FA-488E-A7BD-E2E6753D979D}" destId="{643EA938-EDE0-4533-ACCC-D2BD6F3A527C}" srcOrd="5" destOrd="0" presId="urn:microsoft.com/office/officeart/2005/8/layout/target3"/>
    <dgm:cxn modelId="{B7A297A0-F51A-4DF0-A042-D93B631B8D1C}" type="presParOf" srcId="{71045F8C-00FA-488E-A7BD-E2E6753D979D}" destId="{92F31B18-D66D-4CC7-89B9-378928DE877D}" srcOrd="6" destOrd="0" presId="urn:microsoft.com/office/officeart/2005/8/layout/target3"/>
    <dgm:cxn modelId="{989D321F-27D8-422A-B7B3-CD747714D76D}" type="presParOf" srcId="{71045F8C-00FA-488E-A7BD-E2E6753D979D}" destId="{902074E1-B931-4618-97F1-FADBE82E9C3C}" srcOrd="7" destOrd="0" presId="urn:microsoft.com/office/officeart/2005/8/layout/target3"/>
    <dgm:cxn modelId="{5B83BA09-A337-4C40-BE30-1AC326AAEE3F}" type="presParOf" srcId="{71045F8C-00FA-488E-A7BD-E2E6753D979D}" destId="{A3817367-F2BC-482F-8832-FA00B51DCCF3}" srcOrd="8" destOrd="0" presId="urn:microsoft.com/office/officeart/2005/8/layout/target3"/>
    <dgm:cxn modelId="{2D73C5AC-7C8E-4784-9745-35E1EC276356}" type="presParOf" srcId="{71045F8C-00FA-488E-A7BD-E2E6753D979D}" destId="{626ABFF6-56C8-4386-B662-68EC364EED9D}" srcOrd="9" destOrd="0" presId="urn:microsoft.com/office/officeart/2005/8/layout/target3"/>
    <dgm:cxn modelId="{81DF341C-7E6C-458D-9E21-AC094446A9A0}" type="presParOf" srcId="{71045F8C-00FA-488E-A7BD-E2E6753D979D}" destId="{6DB11F1C-D028-4800-9625-6611CA9DE6D4}" srcOrd="10" destOrd="0" presId="urn:microsoft.com/office/officeart/2005/8/layout/target3"/>
    <dgm:cxn modelId="{5A4C2DFE-6AE2-4A6D-94A7-89D61095E530}" type="presParOf" srcId="{71045F8C-00FA-488E-A7BD-E2E6753D979D}" destId="{CDED6FE3-AD8F-4ACC-B6B8-710EDDD97598}" srcOrd="11" destOrd="0" presId="urn:microsoft.com/office/officeart/2005/8/layout/target3"/>
    <dgm:cxn modelId="{FAEBB3AD-64F7-4382-9B7B-DFC36D137E02}" type="presParOf" srcId="{71045F8C-00FA-488E-A7BD-E2E6753D979D}" destId="{397AC6D7-84A6-4150-958F-83C92D9ACF38}" srcOrd="12" destOrd="0" presId="urn:microsoft.com/office/officeart/2005/8/layout/target3"/>
    <dgm:cxn modelId="{B9353181-4D7B-480B-B51A-37907893830E}" type="presParOf" srcId="{71045F8C-00FA-488E-A7BD-E2E6753D979D}" destId="{D7419528-33A6-416D-9E64-B3F7915C5149}" srcOrd="13" destOrd="0" presId="urn:microsoft.com/office/officeart/2005/8/layout/target3"/>
    <dgm:cxn modelId="{CDBDCADF-71A3-4B8E-AE71-E5A0B36D082A}" type="presParOf" srcId="{71045F8C-00FA-488E-A7BD-E2E6753D979D}" destId="{97289DF2-90F4-4EC2-A9FC-633B00BAB610}" srcOrd="14" destOrd="0" presId="urn:microsoft.com/office/officeart/2005/8/layout/target3"/>
    <dgm:cxn modelId="{AA79758D-0980-4321-BC37-A368589C794F}" type="presParOf" srcId="{71045F8C-00FA-488E-A7BD-E2E6753D979D}" destId="{234EBA9D-95B4-4C20-A84E-6F65F1085DC6}" srcOrd="15" destOrd="0" presId="urn:microsoft.com/office/officeart/2005/8/layout/target3"/>
    <dgm:cxn modelId="{1F50AA50-11E6-4E0C-90A6-EC3067934980}" type="presParOf" srcId="{71045F8C-00FA-488E-A7BD-E2E6753D979D}" destId="{12255512-213F-41DF-90A6-8B4CD74A2B52}" srcOrd="16" destOrd="0" presId="urn:microsoft.com/office/officeart/2005/8/layout/target3"/>
    <dgm:cxn modelId="{A4B3EA7B-3A2B-44A0-9E37-D2950135E428}" type="presParOf" srcId="{71045F8C-00FA-488E-A7BD-E2E6753D979D}" destId="{50C2F88D-8688-44C2-A854-691F34009D3B}" srcOrd="17" destOrd="0" presId="urn:microsoft.com/office/officeart/2005/8/layout/target3"/>
    <dgm:cxn modelId="{896E8DCF-D3E5-479E-8CB2-981721A53E06}" type="presParOf" srcId="{71045F8C-00FA-488E-A7BD-E2E6753D979D}" destId="{4D19AB04-24FA-40C2-B203-52AE3D15E171}" srcOrd="18" destOrd="0" presId="urn:microsoft.com/office/officeart/2005/8/layout/target3"/>
    <dgm:cxn modelId="{899BC7BB-51A1-4F8C-AA94-BA976D73D49D}" type="presParOf" srcId="{71045F8C-00FA-488E-A7BD-E2E6753D979D}" destId="{832BF48F-0145-4429-9E02-8FCA946CCE9E}" srcOrd="19" destOrd="0" presId="urn:microsoft.com/office/officeart/2005/8/layout/target3"/>
    <dgm:cxn modelId="{389C4F0D-A5CA-4D38-9B92-8893BB3F9AF1}" type="presParOf" srcId="{71045F8C-00FA-488E-A7BD-E2E6753D979D}" destId="{E7297F21-D4FD-4A41-AE58-814D01A6B5E7}" srcOrd="20" destOrd="0" presId="urn:microsoft.com/office/officeart/2005/8/layout/target3"/>
    <dgm:cxn modelId="{6D8132DA-5E74-4509-8E0A-FA80A7CDCD4D}" type="presParOf" srcId="{71045F8C-00FA-488E-A7BD-E2E6753D979D}" destId="{F69A1436-182C-465B-AD7F-FE48E0C090C1}" srcOrd="21" destOrd="0" presId="urn:microsoft.com/office/officeart/2005/8/layout/target3"/>
    <dgm:cxn modelId="{0EF14306-A4BC-49EB-A53B-E16F2B9698B8}" type="presParOf" srcId="{71045F8C-00FA-488E-A7BD-E2E6753D979D}" destId="{AA41A67C-3D3F-4AE9-9E0F-5D7F7BB2E741}" srcOrd="22" destOrd="0" presId="urn:microsoft.com/office/officeart/2005/8/layout/target3"/>
    <dgm:cxn modelId="{FDFB5B44-9978-47E5-BCE7-B9BB25E6D08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082094-7990-4BE9-A66B-AB19571DC81F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9717A10-BEB5-471C-B9B8-97044EDD5AB0}">
      <dgm:prSet phldrT="[Text]"/>
      <dgm:spPr/>
      <dgm:t>
        <a:bodyPr/>
        <a:lstStyle/>
        <a:p>
          <a:r>
            <a:rPr lang="cs-CZ" smtClean="0"/>
            <a:t>Musical instruments</a:t>
          </a:r>
          <a:endParaRPr lang="cs-CZ"/>
        </a:p>
      </dgm:t>
    </dgm:pt>
    <dgm:pt modelId="{020AD824-D143-4DBA-BF95-DDB45314F245}" type="parTrans" cxnId="{63225C60-39C1-4270-8D29-FCC32CE1FA99}">
      <dgm:prSet/>
      <dgm:spPr/>
      <dgm:t>
        <a:bodyPr/>
        <a:lstStyle/>
        <a:p>
          <a:endParaRPr lang="cs-CZ"/>
        </a:p>
      </dgm:t>
    </dgm:pt>
    <dgm:pt modelId="{EA641D8C-5BA6-423E-B6B4-E0C968BCE640}" type="sibTrans" cxnId="{63225C60-39C1-4270-8D29-FCC32CE1FA99}">
      <dgm:prSet/>
      <dgm:spPr/>
      <dgm:t>
        <a:bodyPr/>
        <a:lstStyle/>
        <a:p>
          <a:endParaRPr lang="cs-CZ"/>
        </a:p>
      </dgm:t>
    </dgm:pt>
    <dgm:pt modelId="{B299F3E8-D8D7-4C85-8603-0F2EFC38252E}">
      <dgm:prSet phldrT="[Text]"/>
      <dgm:spPr/>
      <dgm:t>
        <a:bodyPr/>
        <a:lstStyle/>
        <a:p>
          <a:r>
            <a:rPr lang="cs-CZ" smtClean="0"/>
            <a:t>My favourite band</a:t>
          </a:r>
          <a:endParaRPr lang="cs-CZ"/>
        </a:p>
      </dgm:t>
    </dgm:pt>
    <dgm:pt modelId="{B9CCACBA-1CD9-4681-B435-5453D7A276BC}" type="parTrans" cxnId="{F0EDCF41-0BC8-4825-A7FD-A89EDBC1F3EF}">
      <dgm:prSet/>
      <dgm:spPr/>
      <dgm:t>
        <a:bodyPr/>
        <a:lstStyle/>
        <a:p>
          <a:endParaRPr lang="cs-CZ"/>
        </a:p>
      </dgm:t>
    </dgm:pt>
    <dgm:pt modelId="{4281C6A4-051C-4425-A639-DA3D60ABB113}" type="sibTrans" cxnId="{F0EDCF41-0BC8-4825-A7FD-A89EDBC1F3EF}">
      <dgm:prSet/>
      <dgm:spPr/>
      <dgm:t>
        <a:bodyPr/>
        <a:lstStyle/>
        <a:p>
          <a:endParaRPr lang="cs-CZ"/>
        </a:p>
      </dgm:t>
    </dgm:pt>
    <dgm:pt modelId="{060701EE-982E-4922-A87D-35390DB01B7A}">
      <dgm:prSet phldrT="[Text]"/>
      <dgm:spPr/>
      <dgm:t>
        <a:bodyPr/>
        <a:lstStyle/>
        <a:p>
          <a:r>
            <a:rPr lang="cs-CZ" smtClean="0"/>
            <a:t>My favourite singer</a:t>
          </a:r>
          <a:endParaRPr lang="cs-CZ"/>
        </a:p>
      </dgm:t>
    </dgm:pt>
    <dgm:pt modelId="{DF97FC5C-381B-4DB2-814D-883D62952B0D}" type="parTrans" cxnId="{F853703C-D102-4080-9A16-E0C069CCDB58}">
      <dgm:prSet/>
      <dgm:spPr/>
      <dgm:t>
        <a:bodyPr/>
        <a:lstStyle/>
        <a:p>
          <a:endParaRPr lang="cs-CZ"/>
        </a:p>
      </dgm:t>
    </dgm:pt>
    <dgm:pt modelId="{ED159A8C-2278-455C-8573-17C663C5C77C}" type="sibTrans" cxnId="{F853703C-D102-4080-9A16-E0C069CCDB58}">
      <dgm:prSet/>
      <dgm:spPr/>
      <dgm:t>
        <a:bodyPr/>
        <a:lstStyle/>
        <a:p>
          <a:endParaRPr lang="cs-CZ"/>
        </a:p>
      </dgm:t>
    </dgm:pt>
    <dgm:pt modelId="{AF3EC221-455A-45D6-A04A-A1429AB94E6B}" type="pres">
      <dgm:prSet presAssocID="{01082094-7990-4BE9-A66B-AB19571DC81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BD158A-597C-4743-9C36-2EF94C890CC1}" type="pres">
      <dgm:prSet presAssocID="{09717A10-BEB5-471C-B9B8-97044EDD5AB0}" presName="parentLin" presStyleCnt="0"/>
      <dgm:spPr/>
    </dgm:pt>
    <dgm:pt modelId="{DF3ADD54-64F1-4B72-BB2C-3DB99FC425E0}" type="pres">
      <dgm:prSet presAssocID="{09717A10-BEB5-471C-B9B8-97044EDD5AB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8E3D9D2-FF74-4A80-ADF1-DE69DE9C6D9B}" type="pres">
      <dgm:prSet presAssocID="{09717A10-BEB5-471C-B9B8-97044EDD5AB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2080E4-6B88-47EC-97ED-196920406819}" type="pres">
      <dgm:prSet presAssocID="{09717A10-BEB5-471C-B9B8-97044EDD5AB0}" presName="negativeSpace" presStyleCnt="0"/>
      <dgm:spPr/>
    </dgm:pt>
    <dgm:pt modelId="{EB8DFBB6-8101-4812-AD61-DA550351D90C}" type="pres">
      <dgm:prSet presAssocID="{09717A10-BEB5-471C-B9B8-97044EDD5AB0}" presName="childText" presStyleLbl="conFgAcc1" presStyleIdx="0" presStyleCnt="3">
        <dgm:presLayoutVars>
          <dgm:bulletEnabled val="1"/>
        </dgm:presLayoutVars>
      </dgm:prSet>
      <dgm:spPr/>
    </dgm:pt>
    <dgm:pt modelId="{B8E406A3-DDF9-49B2-8DD4-3E711B9FDA80}" type="pres">
      <dgm:prSet presAssocID="{EA641D8C-5BA6-423E-B6B4-E0C968BCE640}" presName="spaceBetweenRectangles" presStyleCnt="0"/>
      <dgm:spPr/>
    </dgm:pt>
    <dgm:pt modelId="{747DE0EC-A315-464E-A4E4-AD95879C8EF0}" type="pres">
      <dgm:prSet presAssocID="{B299F3E8-D8D7-4C85-8603-0F2EFC38252E}" presName="parentLin" presStyleCnt="0"/>
      <dgm:spPr/>
    </dgm:pt>
    <dgm:pt modelId="{16D112F7-64A5-41A5-BA97-079678CFA158}" type="pres">
      <dgm:prSet presAssocID="{B299F3E8-D8D7-4C85-8603-0F2EFC38252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89BC21D-61F9-46FA-9C78-3FF8A1AE85BB}" type="pres">
      <dgm:prSet presAssocID="{B299F3E8-D8D7-4C85-8603-0F2EFC38252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F949B-3719-414C-A30B-382E0A9C3E80}" type="pres">
      <dgm:prSet presAssocID="{B299F3E8-D8D7-4C85-8603-0F2EFC38252E}" presName="negativeSpace" presStyleCnt="0"/>
      <dgm:spPr/>
    </dgm:pt>
    <dgm:pt modelId="{B80789F6-876D-4547-8A60-FC8DCDD94A42}" type="pres">
      <dgm:prSet presAssocID="{B299F3E8-D8D7-4C85-8603-0F2EFC38252E}" presName="childText" presStyleLbl="conFgAcc1" presStyleIdx="1" presStyleCnt="3">
        <dgm:presLayoutVars>
          <dgm:bulletEnabled val="1"/>
        </dgm:presLayoutVars>
      </dgm:prSet>
      <dgm:spPr/>
    </dgm:pt>
    <dgm:pt modelId="{B7EDD761-57B8-4327-AB09-D8BDC63D1701}" type="pres">
      <dgm:prSet presAssocID="{4281C6A4-051C-4425-A639-DA3D60ABB113}" presName="spaceBetweenRectangles" presStyleCnt="0"/>
      <dgm:spPr/>
    </dgm:pt>
    <dgm:pt modelId="{9CC13122-BDAA-4706-8DA4-1F8779AAC547}" type="pres">
      <dgm:prSet presAssocID="{060701EE-982E-4922-A87D-35390DB01B7A}" presName="parentLin" presStyleCnt="0"/>
      <dgm:spPr/>
    </dgm:pt>
    <dgm:pt modelId="{1B830459-46A3-475D-9C81-730F2FE4EC0D}" type="pres">
      <dgm:prSet presAssocID="{060701EE-982E-4922-A87D-35390DB01B7A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055ABD2A-1DFB-464E-8271-5E8F38246468}" type="pres">
      <dgm:prSet presAssocID="{060701EE-982E-4922-A87D-35390DB01B7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AD851D-8D0F-4848-BAF0-5AA4F6D87C44}" type="pres">
      <dgm:prSet presAssocID="{060701EE-982E-4922-A87D-35390DB01B7A}" presName="negativeSpace" presStyleCnt="0"/>
      <dgm:spPr/>
    </dgm:pt>
    <dgm:pt modelId="{D879D461-BEE1-465A-89EC-AA2FDDA1525A}" type="pres">
      <dgm:prSet presAssocID="{060701EE-982E-4922-A87D-35390DB01B7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2020F57-E563-4336-B515-D5C2742492D6}" type="presOf" srcId="{B299F3E8-D8D7-4C85-8603-0F2EFC38252E}" destId="{089BC21D-61F9-46FA-9C78-3FF8A1AE85BB}" srcOrd="1" destOrd="0" presId="urn:microsoft.com/office/officeart/2005/8/layout/list1"/>
    <dgm:cxn modelId="{F0EDCF41-0BC8-4825-A7FD-A89EDBC1F3EF}" srcId="{01082094-7990-4BE9-A66B-AB19571DC81F}" destId="{B299F3E8-D8D7-4C85-8603-0F2EFC38252E}" srcOrd="1" destOrd="0" parTransId="{B9CCACBA-1CD9-4681-B435-5453D7A276BC}" sibTransId="{4281C6A4-051C-4425-A639-DA3D60ABB113}"/>
    <dgm:cxn modelId="{5520B924-2CD1-41D9-BBE5-929D0CAEA3EB}" type="presOf" srcId="{09717A10-BEB5-471C-B9B8-97044EDD5AB0}" destId="{DF3ADD54-64F1-4B72-BB2C-3DB99FC425E0}" srcOrd="0" destOrd="0" presId="urn:microsoft.com/office/officeart/2005/8/layout/list1"/>
    <dgm:cxn modelId="{49C83600-99BF-403A-8546-973747BDF118}" type="presOf" srcId="{09717A10-BEB5-471C-B9B8-97044EDD5AB0}" destId="{B8E3D9D2-FF74-4A80-ADF1-DE69DE9C6D9B}" srcOrd="1" destOrd="0" presId="urn:microsoft.com/office/officeart/2005/8/layout/list1"/>
    <dgm:cxn modelId="{97E97613-3EED-416A-9ABE-20478F9D91AB}" type="presOf" srcId="{01082094-7990-4BE9-A66B-AB19571DC81F}" destId="{AF3EC221-455A-45D6-A04A-A1429AB94E6B}" srcOrd="0" destOrd="0" presId="urn:microsoft.com/office/officeart/2005/8/layout/list1"/>
    <dgm:cxn modelId="{6B639D1B-F3A9-4800-A2B5-C88CEC1E07A7}" type="presOf" srcId="{060701EE-982E-4922-A87D-35390DB01B7A}" destId="{1B830459-46A3-475D-9C81-730F2FE4EC0D}" srcOrd="0" destOrd="0" presId="urn:microsoft.com/office/officeart/2005/8/layout/list1"/>
    <dgm:cxn modelId="{1161A061-6F30-4A9A-85C6-C82548B73C7B}" type="presOf" srcId="{B299F3E8-D8D7-4C85-8603-0F2EFC38252E}" destId="{16D112F7-64A5-41A5-BA97-079678CFA158}" srcOrd="0" destOrd="0" presId="urn:microsoft.com/office/officeart/2005/8/layout/list1"/>
    <dgm:cxn modelId="{63225C60-39C1-4270-8D29-FCC32CE1FA99}" srcId="{01082094-7990-4BE9-A66B-AB19571DC81F}" destId="{09717A10-BEB5-471C-B9B8-97044EDD5AB0}" srcOrd="0" destOrd="0" parTransId="{020AD824-D143-4DBA-BF95-DDB45314F245}" sibTransId="{EA641D8C-5BA6-423E-B6B4-E0C968BCE640}"/>
    <dgm:cxn modelId="{F853703C-D102-4080-9A16-E0C069CCDB58}" srcId="{01082094-7990-4BE9-A66B-AB19571DC81F}" destId="{060701EE-982E-4922-A87D-35390DB01B7A}" srcOrd="2" destOrd="0" parTransId="{DF97FC5C-381B-4DB2-814D-883D62952B0D}" sibTransId="{ED159A8C-2278-455C-8573-17C663C5C77C}"/>
    <dgm:cxn modelId="{0D056296-533E-4441-AEF9-3D7B956B98C8}" type="presOf" srcId="{060701EE-982E-4922-A87D-35390DB01B7A}" destId="{055ABD2A-1DFB-464E-8271-5E8F38246468}" srcOrd="1" destOrd="0" presId="urn:microsoft.com/office/officeart/2005/8/layout/list1"/>
    <dgm:cxn modelId="{9AE69095-DF8F-455F-A176-D1466ACC263A}" type="presParOf" srcId="{AF3EC221-455A-45D6-A04A-A1429AB94E6B}" destId="{1DBD158A-597C-4743-9C36-2EF94C890CC1}" srcOrd="0" destOrd="0" presId="urn:microsoft.com/office/officeart/2005/8/layout/list1"/>
    <dgm:cxn modelId="{B58CE94B-23ED-436D-B52A-6A34A0D6FF4E}" type="presParOf" srcId="{1DBD158A-597C-4743-9C36-2EF94C890CC1}" destId="{DF3ADD54-64F1-4B72-BB2C-3DB99FC425E0}" srcOrd="0" destOrd="0" presId="urn:microsoft.com/office/officeart/2005/8/layout/list1"/>
    <dgm:cxn modelId="{41475B6B-F40C-447F-871E-C45EE7F863C5}" type="presParOf" srcId="{1DBD158A-597C-4743-9C36-2EF94C890CC1}" destId="{B8E3D9D2-FF74-4A80-ADF1-DE69DE9C6D9B}" srcOrd="1" destOrd="0" presId="urn:microsoft.com/office/officeart/2005/8/layout/list1"/>
    <dgm:cxn modelId="{8086FB07-1A59-40D8-A3AF-C2C1AF2B39BD}" type="presParOf" srcId="{AF3EC221-455A-45D6-A04A-A1429AB94E6B}" destId="{4A2080E4-6B88-47EC-97ED-196920406819}" srcOrd="1" destOrd="0" presId="urn:microsoft.com/office/officeart/2005/8/layout/list1"/>
    <dgm:cxn modelId="{16E882F3-9451-4C09-9995-B95D880DC64F}" type="presParOf" srcId="{AF3EC221-455A-45D6-A04A-A1429AB94E6B}" destId="{EB8DFBB6-8101-4812-AD61-DA550351D90C}" srcOrd="2" destOrd="0" presId="urn:microsoft.com/office/officeart/2005/8/layout/list1"/>
    <dgm:cxn modelId="{B1E8FBFC-3A8E-4AA0-AA87-94D8F8C84EF6}" type="presParOf" srcId="{AF3EC221-455A-45D6-A04A-A1429AB94E6B}" destId="{B8E406A3-DDF9-49B2-8DD4-3E711B9FDA80}" srcOrd="3" destOrd="0" presId="urn:microsoft.com/office/officeart/2005/8/layout/list1"/>
    <dgm:cxn modelId="{AD461430-CBE7-4859-B4CD-8E3EB27518A6}" type="presParOf" srcId="{AF3EC221-455A-45D6-A04A-A1429AB94E6B}" destId="{747DE0EC-A315-464E-A4E4-AD95879C8EF0}" srcOrd="4" destOrd="0" presId="urn:microsoft.com/office/officeart/2005/8/layout/list1"/>
    <dgm:cxn modelId="{1D5D0093-B9FD-4980-AC11-D50C4480389E}" type="presParOf" srcId="{747DE0EC-A315-464E-A4E4-AD95879C8EF0}" destId="{16D112F7-64A5-41A5-BA97-079678CFA158}" srcOrd="0" destOrd="0" presId="urn:microsoft.com/office/officeart/2005/8/layout/list1"/>
    <dgm:cxn modelId="{D493496D-5F3C-4949-AFE9-1AD1DDC7F426}" type="presParOf" srcId="{747DE0EC-A315-464E-A4E4-AD95879C8EF0}" destId="{089BC21D-61F9-46FA-9C78-3FF8A1AE85BB}" srcOrd="1" destOrd="0" presId="urn:microsoft.com/office/officeart/2005/8/layout/list1"/>
    <dgm:cxn modelId="{99AB76CF-ED49-44BE-9EA6-F39BB714142B}" type="presParOf" srcId="{AF3EC221-455A-45D6-A04A-A1429AB94E6B}" destId="{F11F949B-3719-414C-A30B-382E0A9C3E80}" srcOrd="5" destOrd="0" presId="urn:microsoft.com/office/officeart/2005/8/layout/list1"/>
    <dgm:cxn modelId="{C01B1D65-3D60-4F77-A3BB-625B94EB37FA}" type="presParOf" srcId="{AF3EC221-455A-45D6-A04A-A1429AB94E6B}" destId="{B80789F6-876D-4547-8A60-FC8DCDD94A42}" srcOrd="6" destOrd="0" presId="urn:microsoft.com/office/officeart/2005/8/layout/list1"/>
    <dgm:cxn modelId="{28AC2470-AAA6-46B9-B68E-C742AC70131D}" type="presParOf" srcId="{AF3EC221-455A-45D6-A04A-A1429AB94E6B}" destId="{B7EDD761-57B8-4327-AB09-D8BDC63D1701}" srcOrd="7" destOrd="0" presId="urn:microsoft.com/office/officeart/2005/8/layout/list1"/>
    <dgm:cxn modelId="{65351F3C-02FB-4DEE-939C-1F927440E5B3}" type="presParOf" srcId="{AF3EC221-455A-45D6-A04A-A1429AB94E6B}" destId="{9CC13122-BDAA-4706-8DA4-1F8779AAC547}" srcOrd="8" destOrd="0" presId="urn:microsoft.com/office/officeart/2005/8/layout/list1"/>
    <dgm:cxn modelId="{118211F7-F969-4519-9919-1084635D5207}" type="presParOf" srcId="{9CC13122-BDAA-4706-8DA4-1F8779AAC547}" destId="{1B830459-46A3-475D-9C81-730F2FE4EC0D}" srcOrd="0" destOrd="0" presId="urn:microsoft.com/office/officeart/2005/8/layout/list1"/>
    <dgm:cxn modelId="{AD986526-2E2A-42D4-98F1-5AFE81297552}" type="presParOf" srcId="{9CC13122-BDAA-4706-8DA4-1F8779AAC547}" destId="{055ABD2A-1DFB-464E-8271-5E8F38246468}" srcOrd="1" destOrd="0" presId="urn:microsoft.com/office/officeart/2005/8/layout/list1"/>
    <dgm:cxn modelId="{8E5B672F-5762-4F9A-96BC-7A221B64A41B}" type="presParOf" srcId="{AF3EC221-455A-45D6-A04A-A1429AB94E6B}" destId="{A4AD851D-8D0F-4848-BAF0-5AA4F6D87C44}" srcOrd="9" destOrd="0" presId="urn:microsoft.com/office/officeart/2005/8/layout/list1"/>
    <dgm:cxn modelId="{C27F39E9-8E17-4DA9-867E-60754A461232}" type="presParOf" srcId="{AF3EC221-455A-45D6-A04A-A1429AB94E6B}" destId="{D879D461-BEE1-465A-89EC-AA2FDDA1525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1E9B82-DA90-46AF-8F3F-85D3E2E3FB05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32EA8C5A-D345-4B15-9C21-5D037BF9A627}">
      <dgm:prSet phldrT="[Text]"/>
      <dgm:spPr/>
      <dgm:t>
        <a:bodyPr/>
        <a:lstStyle/>
        <a:p>
          <a:r>
            <a:rPr lang="cs-CZ" smtClean="0"/>
            <a:t>Wind</a:t>
          </a:r>
          <a:endParaRPr lang="cs-CZ"/>
        </a:p>
      </dgm:t>
    </dgm:pt>
    <dgm:pt modelId="{67727E03-67C5-43E4-93ED-236AF2930F56}" type="parTrans" cxnId="{75101403-6929-456A-93AD-361A0BB01A45}">
      <dgm:prSet/>
      <dgm:spPr/>
      <dgm:t>
        <a:bodyPr/>
        <a:lstStyle/>
        <a:p>
          <a:endParaRPr lang="cs-CZ"/>
        </a:p>
      </dgm:t>
    </dgm:pt>
    <dgm:pt modelId="{B9ECDC40-CD42-4589-92CE-B2BD059BBCBF}" type="sibTrans" cxnId="{75101403-6929-456A-93AD-361A0BB01A45}">
      <dgm:prSet/>
      <dgm:spPr/>
      <dgm:t>
        <a:bodyPr/>
        <a:lstStyle/>
        <a:p>
          <a:endParaRPr lang="cs-CZ"/>
        </a:p>
      </dgm:t>
    </dgm:pt>
    <dgm:pt modelId="{607A385C-B96C-4A56-97ED-EB8FC9FD29D2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243777CF-23D3-4C6B-AA42-A090F0028D8E}" type="parTrans" cxnId="{F89FEE1E-BB8E-45FC-ADF1-7A00C4A9A213}">
      <dgm:prSet/>
      <dgm:spPr/>
      <dgm:t>
        <a:bodyPr/>
        <a:lstStyle/>
        <a:p>
          <a:endParaRPr lang="cs-CZ"/>
        </a:p>
      </dgm:t>
    </dgm:pt>
    <dgm:pt modelId="{A7369E96-A858-48F2-9652-2CB385DAC9D5}" type="sibTrans" cxnId="{F89FEE1E-BB8E-45FC-ADF1-7A00C4A9A213}">
      <dgm:prSet/>
      <dgm:spPr/>
      <dgm:t>
        <a:bodyPr/>
        <a:lstStyle/>
        <a:p>
          <a:endParaRPr lang="cs-CZ"/>
        </a:p>
      </dgm:t>
    </dgm:pt>
    <dgm:pt modelId="{D3122409-DEFE-4FE6-A72A-AA654FEB2EF4}">
      <dgm:prSet phldrT="[Text]"/>
      <dgm:spPr/>
      <dgm:t>
        <a:bodyPr/>
        <a:lstStyle/>
        <a:p>
          <a:r>
            <a:rPr lang="cs-CZ" smtClean="0"/>
            <a:t>String</a:t>
          </a:r>
          <a:endParaRPr lang="cs-CZ"/>
        </a:p>
      </dgm:t>
    </dgm:pt>
    <dgm:pt modelId="{854A7E68-3570-4A7C-9EE5-096AA68386E4}" type="parTrans" cxnId="{EDAEBC75-1636-4472-A4A7-30BE118F130C}">
      <dgm:prSet/>
      <dgm:spPr/>
      <dgm:t>
        <a:bodyPr/>
        <a:lstStyle/>
        <a:p>
          <a:endParaRPr lang="cs-CZ"/>
        </a:p>
      </dgm:t>
    </dgm:pt>
    <dgm:pt modelId="{AF843E85-FDD7-4704-A311-6E3304EBB55B}" type="sibTrans" cxnId="{EDAEBC75-1636-4472-A4A7-30BE118F130C}">
      <dgm:prSet/>
      <dgm:spPr/>
      <dgm:t>
        <a:bodyPr/>
        <a:lstStyle/>
        <a:p>
          <a:endParaRPr lang="cs-CZ"/>
        </a:p>
      </dgm:t>
    </dgm:pt>
    <dgm:pt modelId="{3FC5F6F5-49C7-432E-9ED4-EA4343C31111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B47DD69C-C410-409C-A0EA-99FDEFE1C19C}" type="parTrans" cxnId="{0847CF86-46ED-452B-8EFB-A0307A2FF7AA}">
      <dgm:prSet/>
      <dgm:spPr/>
      <dgm:t>
        <a:bodyPr/>
        <a:lstStyle/>
        <a:p>
          <a:endParaRPr lang="cs-CZ"/>
        </a:p>
      </dgm:t>
    </dgm:pt>
    <dgm:pt modelId="{870BCDC5-F138-4450-A8A1-EA585BE189B2}" type="sibTrans" cxnId="{0847CF86-46ED-452B-8EFB-A0307A2FF7AA}">
      <dgm:prSet/>
      <dgm:spPr/>
      <dgm:t>
        <a:bodyPr/>
        <a:lstStyle/>
        <a:p>
          <a:endParaRPr lang="cs-CZ"/>
        </a:p>
      </dgm:t>
    </dgm:pt>
    <dgm:pt modelId="{34992039-3A78-4B47-93EA-E79C15B650F2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4F559A4E-AB88-4816-8B1F-D63DCC53805E}" type="parTrans" cxnId="{C610E030-0DF8-4D08-AED2-D64FA220CA6E}">
      <dgm:prSet/>
      <dgm:spPr/>
      <dgm:t>
        <a:bodyPr/>
        <a:lstStyle/>
        <a:p>
          <a:endParaRPr lang="cs-CZ"/>
        </a:p>
      </dgm:t>
    </dgm:pt>
    <dgm:pt modelId="{33762D6F-061F-4118-B420-8BA776FF5E5B}" type="sibTrans" cxnId="{C610E030-0DF8-4D08-AED2-D64FA220CA6E}">
      <dgm:prSet/>
      <dgm:spPr/>
      <dgm:t>
        <a:bodyPr/>
        <a:lstStyle/>
        <a:p>
          <a:endParaRPr lang="cs-CZ"/>
        </a:p>
      </dgm:t>
    </dgm:pt>
    <dgm:pt modelId="{D6A19DFA-8B39-4081-B86B-DD91982402F0}">
      <dgm:prSet phldrT="[Text]"/>
      <dgm:spPr/>
      <dgm:t>
        <a:bodyPr/>
        <a:lstStyle/>
        <a:p>
          <a:r>
            <a:rPr lang="cs-CZ" smtClean="0"/>
            <a:t>Percussion</a:t>
          </a:r>
          <a:endParaRPr lang="cs-CZ"/>
        </a:p>
      </dgm:t>
    </dgm:pt>
    <dgm:pt modelId="{55A9E869-646A-4982-AE5D-E8265B15C258}" type="parTrans" cxnId="{3BF793A0-BF60-4A22-847A-D2E931E5ECBB}">
      <dgm:prSet/>
      <dgm:spPr/>
      <dgm:t>
        <a:bodyPr/>
        <a:lstStyle/>
        <a:p>
          <a:endParaRPr lang="cs-CZ"/>
        </a:p>
      </dgm:t>
    </dgm:pt>
    <dgm:pt modelId="{74AD1B6E-B6D4-464D-9064-9BC1844E07BF}" type="sibTrans" cxnId="{3BF793A0-BF60-4A22-847A-D2E931E5ECBB}">
      <dgm:prSet/>
      <dgm:spPr/>
      <dgm:t>
        <a:bodyPr/>
        <a:lstStyle/>
        <a:p>
          <a:endParaRPr lang="cs-CZ"/>
        </a:p>
      </dgm:t>
    </dgm:pt>
    <dgm:pt modelId="{369C90B7-B876-4148-9CDC-C875C4B0C274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07ABB332-12B0-4447-B4DD-744A04AACFCA}" type="parTrans" cxnId="{6F24B42F-E9D4-4749-9E5B-D130EB6FD631}">
      <dgm:prSet/>
      <dgm:spPr/>
      <dgm:t>
        <a:bodyPr/>
        <a:lstStyle/>
        <a:p>
          <a:endParaRPr lang="cs-CZ"/>
        </a:p>
      </dgm:t>
    </dgm:pt>
    <dgm:pt modelId="{C05050D0-4E7B-4DFD-BE1A-8EC60893555C}" type="sibTrans" cxnId="{6F24B42F-E9D4-4749-9E5B-D130EB6FD631}">
      <dgm:prSet/>
      <dgm:spPr/>
      <dgm:t>
        <a:bodyPr/>
        <a:lstStyle/>
        <a:p>
          <a:endParaRPr lang="cs-CZ"/>
        </a:p>
      </dgm:t>
    </dgm:pt>
    <dgm:pt modelId="{22BA159F-5E27-404C-B23D-3DCACBBFF13B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52C27780-03A0-4CEA-9336-EFA105EE2446}" type="parTrans" cxnId="{6D5D7752-767B-4EE5-AE74-4614FCAE131E}">
      <dgm:prSet/>
      <dgm:spPr/>
      <dgm:t>
        <a:bodyPr/>
        <a:lstStyle/>
        <a:p>
          <a:endParaRPr lang="cs-CZ"/>
        </a:p>
      </dgm:t>
    </dgm:pt>
    <dgm:pt modelId="{A9DB3D23-5778-4ECE-A2A2-FD96F5D63FCA}" type="sibTrans" cxnId="{6D5D7752-767B-4EE5-AE74-4614FCAE131E}">
      <dgm:prSet/>
      <dgm:spPr/>
      <dgm:t>
        <a:bodyPr/>
        <a:lstStyle/>
        <a:p>
          <a:endParaRPr lang="cs-CZ"/>
        </a:p>
      </dgm:t>
    </dgm:pt>
    <dgm:pt modelId="{49809601-A8D9-4AB3-B206-F2A877201D56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ACCC29EC-F29A-426F-83F6-7EC7AE61B432}" type="parTrans" cxnId="{9E25F2FC-654B-4108-87A1-8E2F82206322}">
      <dgm:prSet/>
      <dgm:spPr/>
      <dgm:t>
        <a:bodyPr/>
        <a:lstStyle/>
        <a:p>
          <a:endParaRPr lang="cs-CZ"/>
        </a:p>
      </dgm:t>
    </dgm:pt>
    <dgm:pt modelId="{A371238E-3A4F-4ACE-A398-57FF4ED00DAC}" type="sibTrans" cxnId="{9E25F2FC-654B-4108-87A1-8E2F82206322}">
      <dgm:prSet/>
      <dgm:spPr/>
      <dgm:t>
        <a:bodyPr/>
        <a:lstStyle/>
        <a:p>
          <a:endParaRPr lang="cs-CZ"/>
        </a:p>
      </dgm:t>
    </dgm:pt>
    <dgm:pt modelId="{1173AA7C-07BE-40C3-B078-DB5514B993E7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D6940F10-0724-4A6A-950D-BAAF013D05A9}" type="parTrans" cxnId="{4A9EEAEC-7CA7-482D-BC43-9EBB730D2BFA}">
      <dgm:prSet/>
      <dgm:spPr/>
      <dgm:t>
        <a:bodyPr/>
        <a:lstStyle/>
        <a:p>
          <a:endParaRPr lang="cs-CZ"/>
        </a:p>
      </dgm:t>
    </dgm:pt>
    <dgm:pt modelId="{1DD3E01E-8632-4AD2-AE8B-1BA725F6261B}" type="sibTrans" cxnId="{4A9EEAEC-7CA7-482D-BC43-9EBB730D2BFA}">
      <dgm:prSet/>
      <dgm:spPr/>
      <dgm:t>
        <a:bodyPr/>
        <a:lstStyle/>
        <a:p>
          <a:endParaRPr lang="cs-CZ"/>
        </a:p>
      </dgm:t>
    </dgm:pt>
    <dgm:pt modelId="{51EC8CB2-AEFB-4893-9023-9014871AA82E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46B415D3-1E95-476A-89B1-3D7BC20C457B}" type="parTrans" cxnId="{717ED948-53F8-498E-BEDD-1392111B624D}">
      <dgm:prSet/>
      <dgm:spPr/>
      <dgm:t>
        <a:bodyPr/>
        <a:lstStyle/>
        <a:p>
          <a:endParaRPr lang="cs-CZ"/>
        </a:p>
      </dgm:t>
    </dgm:pt>
    <dgm:pt modelId="{4DDA9621-0F12-4443-A1DD-567CF33DCBC5}" type="sibTrans" cxnId="{717ED948-53F8-498E-BEDD-1392111B624D}">
      <dgm:prSet/>
      <dgm:spPr/>
      <dgm:t>
        <a:bodyPr/>
        <a:lstStyle/>
        <a:p>
          <a:endParaRPr lang="cs-CZ"/>
        </a:p>
      </dgm:t>
    </dgm:pt>
    <dgm:pt modelId="{CCADC6D1-EDC2-4F04-AD3A-AA210F7191B4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9059D25E-C92F-43D0-B2E8-F4ADFF1B1A77}" type="parTrans" cxnId="{B7DC55D9-3478-4415-BAC1-E7D17560F44E}">
      <dgm:prSet/>
      <dgm:spPr/>
      <dgm:t>
        <a:bodyPr/>
        <a:lstStyle/>
        <a:p>
          <a:endParaRPr lang="cs-CZ"/>
        </a:p>
      </dgm:t>
    </dgm:pt>
    <dgm:pt modelId="{3AACBAEA-81B0-4064-8973-4C6CA5055754}" type="sibTrans" cxnId="{B7DC55D9-3478-4415-BAC1-E7D17560F44E}">
      <dgm:prSet/>
      <dgm:spPr/>
      <dgm:t>
        <a:bodyPr/>
        <a:lstStyle/>
        <a:p>
          <a:endParaRPr lang="cs-CZ"/>
        </a:p>
      </dgm:t>
    </dgm:pt>
    <dgm:pt modelId="{A4C699CA-2E2E-4D45-BB58-29AF2DF22944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83663D45-BD74-4E1B-A3A0-CF30C7DD3F46}" type="parTrans" cxnId="{811FDDFE-D487-4F08-8B7C-856DDB11CBC7}">
      <dgm:prSet/>
      <dgm:spPr/>
      <dgm:t>
        <a:bodyPr/>
        <a:lstStyle/>
        <a:p>
          <a:endParaRPr lang="cs-CZ"/>
        </a:p>
      </dgm:t>
    </dgm:pt>
    <dgm:pt modelId="{15A83709-E164-4E90-9565-76C17C9E6816}" type="sibTrans" cxnId="{811FDDFE-D487-4F08-8B7C-856DDB11CBC7}">
      <dgm:prSet/>
      <dgm:spPr/>
      <dgm:t>
        <a:bodyPr/>
        <a:lstStyle/>
        <a:p>
          <a:endParaRPr lang="cs-CZ"/>
        </a:p>
      </dgm:t>
    </dgm:pt>
    <dgm:pt modelId="{2B2BF32A-0448-4455-B445-737BCE2A82C1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1C0CEC18-6B42-4103-A0E1-428E1D78B523}" type="parTrans" cxnId="{E3293728-0A72-44DD-B8D1-4897694D7551}">
      <dgm:prSet/>
      <dgm:spPr/>
      <dgm:t>
        <a:bodyPr/>
        <a:lstStyle/>
        <a:p>
          <a:endParaRPr lang="cs-CZ"/>
        </a:p>
      </dgm:t>
    </dgm:pt>
    <dgm:pt modelId="{B019E3FB-7605-4D0D-B079-0181DCED5030}" type="sibTrans" cxnId="{E3293728-0A72-44DD-B8D1-4897694D7551}">
      <dgm:prSet/>
      <dgm:spPr/>
      <dgm:t>
        <a:bodyPr/>
        <a:lstStyle/>
        <a:p>
          <a:endParaRPr lang="cs-CZ"/>
        </a:p>
      </dgm:t>
    </dgm:pt>
    <dgm:pt modelId="{1AD05F6D-B8B9-44A9-A1AF-89C08987ED36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cs-CZ" smtClean="0"/>
            <a:t>_______</a:t>
          </a:r>
          <a:endParaRPr lang="cs-CZ"/>
        </a:p>
      </dgm:t>
    </dgm:pt>
    <dgm:pt modelId="{8A5E7C2F-90E9-41B9-B9E3-51B0C78EFB69}" type="parTrans" cxnId="{1982F76B-38C5-443D-9AE4-C3E143480D0F}">
      <dgm:prSet/>
      <dgm:spPr/>
      <dgm:t>
        <a:bodyPr/>
        <a:lstStyle/>
        <a:p>
          <a:endParaRPr lang="cs-CZ"/>
        </a:p>
      </dgm:t>
    </dgm:pt>
    <dgm:pt modelId="{BFC808B5-B990-42C5-B689-FA0155F2D9A5}" type="sibTrans" cxnId="{1982F76B-38C5-443D-9AE4-C3E143480D0F}">
      <dgm:prSet/>
      <dgm:spPr/>
      <dgm:t>
        <a:bodyPr/>
        <a:lstStyle/>
        <a:p>
          <a:endParaRPr lang="cs-CZ"/>
        </a:p>
      </dgm:t>
    </dgm:pt>
    <dgm:pt modelId="{C6AD3DE8-7A50-452F-A532-30C66553AF39}" type="pres">
      <dgm:prSet presAssocID="{D61E9B82-DA90-46AF-8F3F-85D3E2E3FB0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17F1DD-ED35-4C12-8C2C-EEFC6E04B420}" type="pres">
      <dgm:prSet presAssocID="{32EA8C5A-D345-4B15-9C21-5D037BF9A627}" presName="composite" presStyleCnt="0"/>
      <dgm:spPr/>
    </dgm:pt>
    <dgm:pt modelId="{52BC73DF-A25F-42DD-9A6F-9778C69AB17F}" type="pres">
      <dgm:prSet presAssocID="{32EA8C5A-D345-4B15-9C21-5D037BF9A627}" presName="parTx" presStyleLbl="alignNode1" presStyleIdx="0" presStyleCnt="3" custLinFactNeighborX="-103" custLinFactNeighborY="-236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0EED05-80A9-4805-9E13-DE224057B6EC}" type="pres">
      <dgm:prSet presAssocID="{32EA8C5A-D345-4B15-9C21-5D037BF9A627}" presName="desTx" presStyleLbl="alignAccFollowNode1" presStyleIdx="0" presStyleCnt="3" custLinFactNeighborX="-103" custLinFactNeighborY="-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3314CE-ADF3-4FAC-A2D5-CFE5AC27B752}" type="pres">
      <dgm:prSet presAssocID="{B9ECDC40-CD42-4589-92CE-B2BD059BBCBF}" presName="space" presStyleCnt="0"/>
      <dgm:spPr/>
    </dgm:pt>
    <dgm:pt modelId="{B7113330-21A7-4FB4-862E-3E8A2F0970C0}" type="pres">
      <dgm:prSet presAssocID="{D3122409-DEFE-4FE6-A72A-AA654FEB2EF4}" presName="composite" presStyleCnt="0"/>
      <dgm:spPr/>
    </dgm:pt>
    <dgm:pt modelId="{581DF4E0-FF32-4ECA-A3E6-035F25EFB49D}" type="pres">
      <dgm:prSet presAssocID="{D3122409-DEFE-4FE6-A72A-AA654FEB2EF4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3A95B5-7390-43BA-BB10-5CD932DBF5E7}" type="pres">
      <dgm:prSet presAssocID="{D3122409-DEFE-4FE6-A72A-AA654FEB2EF4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6255A0-FC38-4AC9-AE94-76CE5507E1F6}" type="pres">
      <dgm:prSet presAssocID="{AF843E85-FDD7-4704-A311-6E3304EBB55B}" presName="space" presStyleCnt="0"/>
      <dgm:spPr/>
    </dgm:pt>
    <dgm:pt modelId="{22B987F1-6B41-4C91-9902-61538702CA5F}" type="pres">
      <dgm:prSet presAssocID="{D6A19DFA-8B39-4081-B86B-DD91982402F0}" presName="composite" presStyleCnt="0"/>
      <dgm:spPr/>
    </dgm:pt>
    <dgm:pt modelId="{1CD64FE7-ECA8-4DFF-A999-6D6A913B05C5}" type="pres">
      <dgm:prSet presAssocID="{D6A19DFA-8B39-4081-B86B-DD91982402F0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E8C42-4A54-434F-89B9-C0F644121444}" type="pres">
      <dgm:prSet presAssocID="{D6A19DFA-8B39-4081-B86B-DD91982402F0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C4596F-90E2-4ADD-B7C2-48717A1125CC}" type="presOf" srcId="{1AD05F6D-B8B9-44A9-A1AF-89C08987ED36}" destId="{FFAE8C42-4A54-434F-89B9-C0F644121444}" srcOrd="0" destOrd="2" presId="urn:microsoft.com/office/officeart/2005/8/layout/hList1"/>
    <dgm:cxn modelId="{1982F76B-38C5-443D-9AE4-C3E143480D0F}" srcId="{D6A19DFA-8B39-4081-B86B-DD91982402F0}" destId="{1AD05F6D-B8B9-44A9-A1AF-89C08987ED36}" srcOrd="2" destOrd="0" parTransId="{8A5E7C2F-90E9-41B9-B9E3-51B0C78EFB69}" sibTransId="{BFC808B5-B990-42C5-B689-FA0155F2D9A5}"/>
    <dgm:cxn modelId="{33AE813F-65F6-4CB4-A719-14B2BCB831ED}" type="presOf" srcId="{51EC8CB2-AEFB-4893-9023-9014871AA82E}" destId="{C70EED05-80A9-4805-9E13-DE224057B6EC}" srcOrd="0" destOrd="3" presId="urn:microsoft.com/office/officeart/2005/8/layout/hList1"/>
    <dgm:cxn modelId="{E3293728-0A72-44DD-B8D1-4897694D7551}" srcId="{D6A19DFA-8B39-4081-B86B-DD91982402F0}" destId="{2B2BF32A-0448-4455-B445-737BCE2A82C1}" srcOrd="1" destOrd="0" parTransId="{1C0CEC18-6B42-4103-A0E1-428E1D78B523}" sibTransId="{B019E3FB-7605-4D0D-B079-0181DCED5030}"/>
    <dgm:cxn modelId="{717ED948-53F8-498E-BEDD-1392111B624D}" srcId="{32EA8C5A-D345-4B15-9C21-5D037BF9A627}" destId="{51EC8CB2-AEFB-4893-9023-9014871AA82E}" srcOrd="3" destOrd="0" parTransId="{46B415D3-1E95-476A-89B1-3D7BC20C457B}" sibTransId="{4DDA9621-0F12-4443-A1DD-567CF33DCBC5}"/>
    <dgm:cxn modelId="{58CD4038-C108-4DF3-B281-09092F631BA1}" type="presOf" srcId="{49809601-A8D9-4AB3-B206-F2A877201D56}" destId="{C70EED05-80A9-4805-9E13-DE224057B6EC}" srcOrd="0" destOrd="1" presId="urn:microsoft.com/office/officeart/2005/8/layout/hList1"/>
    <dgm:cxn modelId="{811FDDFE-D487-4F08-8B7C-856DDB11CBC7}" srcId="{D3122409-DEFE-4FE6-A72A-AA654FEB2EF4}" destId="{A4C699CA-2E2E-4D45-BB58-29AF2DF22944}" srcOrd="2" destOrd="0" parTransId="{83663D45-BD74-4E1B-A3A0-CF30C7DD3F46}" sibTransId="{15A83709-E164-4E90-9565-76C17C9E6816}"/>
    <dgm:cxn modelId="{4A9EEAEC-7CA7-482D-BC43-9EBB730D2BFA}" srcId="{32EA8C5A-D345-4B15-9C21-5D037BF9A627}" destId="{1173AA7C-07BE-40C3-B078-DB5514B993E7}" srcOrd="2" destOrd="0" parTransId="{D6940F10-0724-4A6A-950D-BAAF013D05A9}" sibTransId="{1DD3E01E-8632-4AD2-AE8B-1BA725F6261B}"/>
    <dgm:cxn modelId="{6D5D7752-767B-4EE5-AE74-4614FCAE131E}" srcId="{D6A19DFA-8B39-4081-B86B-DD91982402F0}" destId="{22BA159F-5E27-404C-B23D-3DCACBBFF13B}" srcOrd="3" destOrd="0" parTransId="{52C27780-03A0-4CEA-9336-EFA105EE2446}" sibTransId="{A9DB3D23-5778-4ECE-A2A2-FD96F5D63FCA}"/>
    <dgm:cxn modelId="{80BC3ABC-47C4-4869-A79A-833B6BFFA57E}" type="presOf" srcId="{22BA159F-5E27-404C-B23D-3DCACBBFF13B}" destId="{FFAE8C42-4A54-434F-89B9-C0F644121444}" srcOrd="0" destOrd="3" presId="urn:microsoft.com/office/officeart/2005/8/layout/hList1"/>
    <dgm:cxn modelId="{B7DC55D9-3478-4415-BAC1-E7D17560F44E}" srcId="{D3122409-DEFE-4FE6-A72A-AA654FEB2EF4}" destId="{CCADC6D1-EDC2-4F04-AD3A-AA210F7191B4}" srcOrd="1" destOrd="0" parTransId="{9059D25E-C92F-43D0-B2E8-F4ADFF1B1A77}" sibTransId="{3AACBAEA-81B0-4064-8973-4C6CA5055754}"/>
    <dgm:cxn modelId="{D76755CE-266D-46C9-8A40-9A97590B4ABD}" type="presOf" srcId="{1173AA7C-07BE-40C3-B078-DB5514B993E7}" destId="{C70EED05-80A9-4805-9E13-DE224057B6EC}" srcOrd="0" destOrd="2" presId="urn:microsoft.com/office/officeart/2005/8/layout/hList1"/>
    <dgm:cxn modelId="{75101403-6929-456A-93AD-361A0BB01A45}" srcId="{D61E9B82-DA90-46AF-8F3F-85D3E2E3FB05}" destId="{32EA8C5A-D345-4B15-9C21-5D037BF9A627}" srcOrd="0" destOrd="0" parTransId="{67727E03-67C5-43E4-93ED-236AF2930F56}" sibTransId="{B9ECDC40-CD42-4589-92CE-B2BD059BBCBF}"/>
    <dgm:cxn modelId="{EDAEBC75-1636-4472-A4A7-30BE118F130C}" srcId="{D61E9B82-DA90-46AF-8F3F-85D3E2E3FB05}" destId="{D3122409-DEFE-4FE6-A72A-AA654FEB2EF4}" srcOrd="1" destOrd="0" parTransId="{854A7E68-3570-4A7C-9EE5-096AA68386E4}" sibTransId="{AF843E85-FDD7-4704-A311-6E3304EBB55B}"/>
    <dgm:cxn modelId="{70F9BE20-5F20-46C4-9C7D-C69D57423DC7}" type="presOf" srcId="{D3122409-DEFE-4FE6-A72A-AA654FEB2EF4}" destId="{581DF4E0-FF32-4ECA-A3E6-035F25EFB49D}" srcOrd="0" destOrd="0" presId="urn:microsoft.com/office/officeart/2005/8/layout/hList1"/>
    <dgm:cxn modelId="{5C7DE0F9-703B-4D2E-AD53-1E79375BD0E4}" type="presOf" srcId="{D61E9B82-DA90-46AF-8F3F-85D3E2E3FB05}" destId="{C6AD3DE8-7A50-452F-A532-30C66553AF39}" srcOrd="0" destOrd="0" presId="urn:microsoft.com/office/officeart/2005/8/layout/hList1"/>
    <dgm:cxn modelId="{A814EBE4-E464-43FB-9422-829C12A45F69}" type="presOf" srcId="{369C90B7-B876-4148-9CDC-C875C4B0C274}" destId="{FFAE8C42-4A54-434F-89B9-C0F644121444}" srcOrd="0" destOrd="0" presId="urn:microsoft.com/office/officeart/2005/8/layout/hList1"/>
    <dgm:cxn modelId="{7F0D6363-EBDD-4316-B4F1-3693CF9DDD57}" type="presOf" srcId="{34992039-3A78-4B47-93EA-E79C15B650F2}" destId="{9B3A95B5-7390-43BA-BB10-5CD932DBF5E7}" srcOrd="0" destOrd="3" presId="urn:microsoft.com/office/officeart/2005/8/layout/hList1"/>
    <dgm:cxn modelId="{A4A541F2-17DE-4AB1-95DF-D0EA6353FF04}" type="presOf" srcId="{3FC5F6F5-49C7-432E-9ED4-EA4343C31111}" destId="{9B3A95B5-7390-43BA-BB10-5CD932DBF5E7}" srcOrd="0" destOrd="0" presId="urn:microsoft.com/office/officeart/2005/8/layout/hList1"/>
    <dgm:cxn modelId="{9E25F2FC-654B-4108-87A1-8E2F82206322}" srcId="{32EA8C5A-D345-4B15-9C21-5D037BF9A627}" destId="{49809601-A8D9-4AB3-B206-F2A877201D56}" srcOrd="1" destOrd="0" parTransId="{ACCC29EC-F29A-426F-83F6-7EC7AE61B432}" sibTransId="{A371238E-3A4F-4ACE-A398-57FF4ED00DAC}"/>
    <dgm:cxn modelId="{72D45E7C-8227-4AB9-974D-04B4F4F439CC}" type="presOf" srcId="{D6A19DFA-8B39-4081-B86B-DD91982402F0}" destId="{1CD64FE7-ECA8-4DFF-A999-6D6A913B05C5}" srcOrd="0" destOrd="0" presId="urn:microsoft.com/office/officeart/2005/8/layout/hList1"/>
    <dgm:cxn modelId="{C610E030-0DF8-4D08-AED2-D64FA220CA6E}" srcId="{D3122409-DEFE-4FE6-A72A-AA654FEB2EF4}" destId="{34992039-3A78-4B47-93EA-E79C15B650F2}" srcOrd="3" destOrd="0" parTransId="{4F559A4E-AB88-4816-8B1F-D63DCC53805E}" sibTransId="{33762D6F-061F-4118-B420-8BA776FF5E5B}"/>
    <dgm:cxn modelId="{0847CF86-46ED-452B-8EFB-A0307A2FF7AA}" srcId="{D3122409-DEFE-4FE6-A72A-AA654FEB2EF4}" destId="{3FC5F6F5-49C7-432E-9ED4-EA4343C31111}" srcOrd="0" destOrd="0" parTransId="{B47DD69C-C410-409C-A0EA-99FDEFE1C19C}" sibTransId="{870BCDC5-F138-4450-A8A1-EA585BE189B2}"/>
    <dgm:cxn modelId="{5ACF191E-4670-428D-9CC7-FC33E06754F1}" type="presOf" srcId="{2B2BF32A-0448-4455-B445-737BCE2A82C1}" destId="{FFAE8C42-4A54-434F-89B9-C0F644121444}" srcOrd="0" destOrd="1" presId="urn:microsoft.com/office/officeart/2005/8/layout/hList1"/>
    <dgm:cxn modelId="{78E0BBDB-FDB9-434A-BF89-9EF77E9B0070}" type="presOf" srcId="{A4C699CA-2E2E-4D45-BB58-29AF2DF22944}" destId="{9B3A95B5-7390-43BA-BB10-5CD932DBF5E7}" srcOrd="0" destOrd="2" presId="urn:microsoft.com/office/officeart/2005/8/layout/hList1"/>
    <dgm:cxn modelId="{C3470A69-0907-4ADE-8DA1-21D0565E24AB}" type="presOf" srcId="{32EA8C5A-D345-4B15-9C21-5D037BF9A627}" destId="{52BC73DF-A25F-42DD-9A6F-9778C69AB17F}" srcOrd="0" destOrd="0" presId="urn:microsoft.com/office/officeart/2005/8/layout/hList1"/>
    <dgm:cxn modelId="{B4F21230-7EFE-4349-A0E1-7F17A5B6EE81}" type="presOf" srcId="{607A385C-B96C-4A56-97ED-EB8FC9FD29D2}" destId="{C70EED05-80A9-4805-9E13-DE224057B6EC}" srcOrd="0" destOrd="0" presId="urn:microsoft.com/office/officeart/2005/8/layout/hList1"/>
    <dgm:cxn modelId="{F89FEE1E-BB8E-45FC-ADF1-7A00C4A9A213}" srcId="{32EA8C5A-D345-4B15-9C21-5D037BF9A627}" destId="{607A385C-B96C-4A56-97ED-EB8FC9FD29D2}" srcOrd="0" destOrd="0" parTransId="{243777CF-23D3-4C6B-AA42-A090F0028D8E}" sibTransId="{A7369E96-A858-48F2-9652-2CB385DAC9D5}"/>
    <dgm:cxn modelId="{84B00B43-3F17-4238-A36B-3269C10E7A0C}" type="presOf" srcId="{CCADC6D1-EDC2-4F04-AD3A-AA210F7191B4}" destId="{9B3A95B5-7390-43BA-BB10-5CD932DBF5E7}" srcOrd="0" destOrd="1" presId="urn:microsoft.com/office/officeart/2005/8/layout/hList1"/>
    <dgm:cxn modelId="{6F24B42F-E9D4-4749-9E5B-D130EB6FD631}" srcId="{D6A19DFA-8B39-4081-B86B-DD91982402F0}" destId="{369C90B7-B876-4148-9CDC-C875C4B0C274}" srcOrd="0" destOrd="0" parTransId="{07ABB332-12B0-4447-B4DD-744A04AACFCA}" sibTransId="{C05050D0-4E7B-4DFD-BE1A-8EC60893555C}"/>
    <dgm:cxn modelId="{3BF793A0-BF60-4A22-847A-D2E931E5ECBB}" srcId="{D61E9B82-DA90-46AF-8F3F-85D3E2E3FB05}" destId="{D6A19DFA-8B39-4081-B86B-DD91982402F0}" srcOrd="2" destOrd="0" parTransId="{55A9E869-646A-4982-AE5D-E8265B15C258}" sibTransId="{74AD1B6E-B6D4-464D-9064-9BC1844E07BF}"/>
    <dgm:cxn modelId="{BB0403A9-0862-4653-AE81-A0BC0CA8F789}" type="presParOf" srcId="{C6AD3DE8-7A50-452F-A532-30C66553AF39}" destId="{3317F1DD-ED35-4C12-8C2C-EEFC6E04B420}" srcOrd="0" destOrd="0" presId="urn:microsoft.com/office/officeart/2005/8/layout/hList1"/>
    <dgm:cxn modelId="{80D02B3E-785B-40C5-A256-6285F3C8997A}" type="presParOf" srcId="{3317F1DD-ED35-4C12-8C2C-EEFC6E04B420}" destId="{52BC73DF-A25F-42DD-9A6F-9778C69AB17F}" srcOrd="0" destOrd="0" presId="urn:microsoft.com/office/officeart/2005/8/layout/hList1"/>
    <dgm:cxn modelId="{8589FBCC-B809-40EC-BC63-8F38C73A2734}" type="presParOf" srcId="{3317F1DD-ED35-4C12-8C2C-EEFC6E04B420}" destId="{C70EED05-80A9-4805-9E13-DE224057B6EC}" srcOrd="1" destOrd="0" presId="urn:microsoft.com/office/officeart/2005/8/layout/hList1"/>
    <dgm:cxn modelId="{43FE4E22-8F3B-4F75-B57C-9A092A1A6507}" type="presParOf" srcId="{C6AD3DE8-7A50-452F-A532-30C66553AF39}" destId="{1A3314CE-ADF3-4FAC-A2D5-CFE5AC27B752}" srcOrd="1" destOrd="0" presId="urn:microsoft.com/office/officeart/2005/8/layout/hList1"/>
    <dgm:cxn modelId="{315B429D-298A-4E16-BE1A-B3A593AEB2C1}" type="presParOf" srcId="{C6AD3DE8-7A50-452F-A532-30C66553AF39}" destId="{B7113330-21A7-4FB4-862E-3E8A2F0970C0}" srcOrd="2" destOrd="0" presId="urn:microsoft.com/office/officeart/2005/8/layout/hList1"/>
    <dgm:cxn modelId="{A439F6E0-CF9C-42F0-A187-E52E85D91999}" type="presParOf" srcId="{B7113330-21A7-4FB4-862E-3E8A2F0970C0}" destId="{581DF4E0-FF32-4ECA-A3E6-035F25EFB49D}" srcOrd="0" destOrd="0" presId="urn:microsoft.com/office/officeart/2005/8/layout/hList1"/>
    <dgm:cxn modelId="{43630B8A-05C2-47E0-8305-39F8CEEE8543}" type="presParOf" srcId="{B7113330-21A7-4FB4-862E-3E8A2F0970C0}" destId="{9B3A95B5-7390-43BA-BB10-5CD932DBF5E7}" srcOrd="1" destOrd="0" presId="urn:microsoft.com/office/officeart/2005/8/layout/hList1"/>
    <dgm:cxn modelId="{F4113DA5-D431-4E09-A83D-1FC3DAF9FD56}" type="presParOf" srcId="{C6AD3DE8-7A50-452F-A532-30C66553AF39}" destId="{226255A0-FC38-4AC9-AE94-76CE5507E1F6}" srcOrd="3" destOrd="0" presId="urn:microsoft.com/office/officeart/2005/8/layout/hList1"/>
    <dgm:cxn modelId="{6EB82969-CF49-4844-AFFF-37A4B1A9A3FA}" type="presParOf" srcId="{C6AD3DE8-7A50-452F-A532-30C66553AF39}" destId="{22B987F1-6B41-4C91-9902-61538702CA5F}" srcOrd="4" destOrd="0" presId="urn:microsoft.com/office/officeart/2005/8/layout/hList1"/>
    <dgm:cxn modelId="{9AA8045D-164E-46A5-BD97-F6F5EB892A14}" type="presParOf" srcId="{22B987F1-6B41-4C91-9902-61538702CA5F}" destId="{1CD64FE7-ECA8-4DFF-A999-6D6A913B05C5}" srcOrd="0" destOrd="0" presId="urn:microsoft.com/office/officeart/2005/8/layout/hList1"/>
    <dgm:cxn modelId="{DFF202A3-0796-4378-B175-F39A0ADE60B8}" type="presParOf" srcId="{22B987F1-6B41-4C91-9902-61538702CA5F}" destId="{FFAE8C42-4A54-434F-89B9-C0F64412144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VY_22_INOVACE_28_Musical instruments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Téma:Musical instruments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DFBB6-8101-4812-AD61-DA550351D90C}">
      <dsp:nvSpPr>
        <dsp:cNvPr id="0" name=""/>
        <dsp:cNvSpPr/>
      </dsp:nvSpPr>
      <dsp:spPr>
        <a:xfrm>
          <a:off x="0" y="54326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E3D9D2-FF74-4A80-ADF1-DE69DE9C6D9B}">
      <dsp:nvSpPr>
        <dsp:cNvPr id="0" name=""/>
        <dsp:cNvSpPr/>
      </dsp:nvSpPr>
      <dsp:spPr>
        <a:xfrm>
          <a:off x="411480" y="41421"/>
          <a:ext cx="5760720" cy="10036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Musical instruments</a:t>
          </a:r>
          <a:endParaRPr lang="cs-CZ" sz="3400" kern="1200"/>
        </a:p>
      </dsp:txBody>
      <dsp:txXfrm>
        <a:off x="460476" y="90417"/>
        <a:ext cx="5662728" cy="905688"/>
      </dsp:txXfrm>
    </dsp:sp>
    <dsp:sp modelId="{B80789F6-876D-4547-8A60-FC8DCDD94A42}">
      <dsp:nvSpPr>
        <dsp:cNvPr id="0" name=""/>
        <dsp:cNvSpPr/>
      </dsp:nvSpPr>
      <dsp:spPr>
        <a:xfrm>
          <a:off x="0" y="208550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3">
              <a:hueOff val="9610163"/>
              <a:satOff val="-3011"/>
              <a:lumOff val="-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9BC21D-61F9-46FA-9C78-3FF8A1AE85BB}">
      <dsp:nvSpPr>
        <dsp:cNvPr id="0" name=""/>
        <dsp:cNvSpPr/>
      </dsp:nvSpPr>
      <dsp:spPr>
        <a:xfrm>
          <a:off x="411480" y="1583661"/>
          <a:ext cx="5760720" cy="1003680"/>
        </a:xfrm>
        <a:prstGeom prst="roundRect">
          <a:avLst/>
        </a:prstGeom>
        <a:solidFill>
          <a:schemeClr val="accent3">
            <a:hueOff val="9610163"/>
            <a:satOff val="-3011"/>
            <a:lumOff val="-1078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My favourite band</a:t>
          </a:r>
          <a:endParaRPr lang="cs-CZ" sz="3400" kern="1200"/>
        </a:p>
      </dsp:txBody>
      <dsp:txXfrm>
        <a:off x="460476" y="1632657"/>
        <a:ext cx="5662728" cy="905688"/>
      </dsp:txXfrm>
    </dsp:sp>
    <dsp:sp modelId="{D879D461-BEE1-465A-89EC-AA2FDDA1525A}">
      <dsp:nvSpPr>
        <dsp:cNvPr id="0" name=""/>
        <dsp:cNvSpPr/>
      </dsp:nvSpPr>
      <dsp:spPr>
        <a:xfrm>
          <a:off x="0" y="362774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3">
              <a:hueOff val="19220327"/>
              <a:satOff val="-6021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ABD2A-1DFB-464E-8271-5E8F38246468}">
      <dsp:nvSpPr>
        <dsp:cNvPr id="0" name=""/>
        <dsp:cNvSpPr/>
      </dsp:nvSpPr>
      <dsp:spPr>
        <a:xfrm>
          <a:off x="411480" y="3125901"/>
          <a:ext cx="5760720" cy="1003680"/>
        </a:xfrm>
        <a:prstGeom prst="roundRect">
          <a:avLst/>
        </a:prstGeom>
        <a:solidFill>
          <a:schemeClr val="accent3">
            <a:hueOff val="19220327"/>
            <a:satOff val="-6021"/>
            <a:lumOff val="-2157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My favourite singer</a:t>
          </a:r>
          <a:endParaRPr lang="cs-CZ" sz="3400" kern="1200"/>
        </a:p>
      </dsp:txBody>
      <dsp:txXfrm>
        <a:off x="460476" y="3174897"/>
        <a:ext cx="5662728" cy="9056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C73DF-A25F-42DD-9A6F-9778C69AB17F}">
      <dsp:nvSpPr>
        <dsp:cNvPr id="0" name=""/>
        <dsp:cNvSpPr/>
      </dsp:nvSpPr>
      <dsp:spPr>
        <a:xfrm>
          <a:off x="0" y="432050"/>
          <a:ext cx="1857374" cy="6336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Wind</a:t>
          </a:r>
          <a:endParaRPr lang="cs-CZ" sz="2200" kern="1200"/>
        </a:p>
      </dsp:txBody>
      <dsp:txXfrm>
        <a:off x="0" y="432050"/>
        <a:ext cx="1857374" cy="633600"/>
      </dsp:txXfrm>
    </dsp:sp>
    <dsp:sp modelId="{C70EED05-80A9-4805-9E13-DE224057B6EC}">
      <dsp:nvSpPr>
        <dsp:cNvPr id="0" name=""/>
        <dsp:cNvSpPr/>
      </dsp:nvSpPr>
      <dsp:spPr>
        <a:xfrm>
          <a:off x="0" y="1080128"/>
          <a:ext cx="1857374" cy="253637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</dsp:txBody>
      <dsp:txXfrm>
        <a:off x="0" y="1080128"/>
        <a:ext cx="1857374" cy="2536379"/>
      </dsp:txXfrm>
    </dsp:sp>
    <dsp:sp modelId="{581DF4E0-FF32-4ECA-A3E6-035F25EFB49D}">
      <dsp:nvSpPr>
        <dsp:cNvPr id="0" name=""/>
        <dsp:cNvSpPr/>
      </dsp:nvSpPr>
      <dsp:spPr>
        <a:xfrm>
          <a:off x="2119312" y="447010"/>
          <a:ext cx="1857374" cy="633600"/>
        </a:xfrm>
        <a:prstGeom prst="rect">
          <a:avLst/>
        </a:prstGeom>
        <a:solidFill>
          <a:schemeClr val="accent3">
            <a:hueOff val="9610163"/>
            <a:satOff val="-3011"/>
            <a:lumOff val="-1078"/>
            <a:alphaOff val="0"/>
          </a:schemeClr>
        </a:solidFill>
        <a:ln w="12700">
          <a:solidFill>
            <a:schemeClr val="accent3">
              <a:hueOff val="9610163"/>
              <a:satOff val="-3011"/>
              <a:lumOff val="-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String</a:t>
          </a:r>
          <a:endParaRPr lang="cs-CZ" sz="2200" kern="1200"/>
        </a:p>
      </dsp:txBody>
      <dsp:txXfrm>
        <a:off x="2119312" y="447010"/>
        <a:ext cx="1857374" cy="633600"/>
      </dsp:txXfrm>
    </dsp:sp>
    <dsp:sp modelId="{9B3A95B5-7390-43BA-BB10-5CD932DBF5E7}">
      <dsp:nvSpPr>
        <dsp:cNvPr id="0" name=""/>
        <dsp:cNvSpPr/>
      </dsp:nvSpPr>
      <dsp:spPr>
        <a:xfrm>
          <a:off x="2119312" y="1080610"/>
          <a:ext cx="1857374" cy="2536379"/>
        </a:xfrm>
        <a:prstGeom prst="rect">
          <a:avLst/>
        </a:prstGeom>
        <a:solidFill>
          <a:schemeClr val="accent3">
            <a:tint val="40000"/>
            <a:alpha val="90000"/>
            <a:hueOff val="10145075"/>
            <a:satOff val="-4576"/>
            <a:lumOff val="-455"/>
            <a:alphaOff val="0"/>
          </a:schemeClr>
        </a:solidFill>
        <a:ln w="12700">
          <a:solidFill>
            <a:schemeClr val="accent3">
              <a:tint val="40000"/>
              <a:alpha val="90000"/>
              <a:hueOff val="10145075"/>
              <a:satOff val="-4576"/>
              <a:lumOff val="-4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</dsp:txBody>
      <dsp:txXfrm>
        <a:off x="2119312" y="1080610"/>
        <a:ext cx="1857374" cy="2536379"/>
      </dsp:txXfrm>
    </dsp:sp>
    <dsp:sp modelId="{1CD64FE7-ECA8-4DFF-A999-6D6A913B05C5}">
      <dsp:nvSpPr>
        <dsp:cNvPr id="0" name=""/>
        <dsp:cNvSpPr/>
      </dsp:nvSpPr>
      <dsp:spPr>
        <a:xfrm>
          <a:off x="4236719" y="447010"/>
          <a:ext cx="1857374" cy="633600"/>
        </a:xfrm>
        <a:prstGeom prst="rect">
          <a:avLst/>
        </a:prstGeom>
        <a:solidFill>
          <a:schemeClr val="accent3">
            <a:hueOff val="19220327"/>
            <a:satOff val="-6021"/>
            <a:lumOff val="-2157"/>
            <a:alphaOff val="0"/>
          </a:schemeClr>
        </a:solidFill>
        <a:ln w="12700">
          <a:solidFill>
            <a:schemeClr val="accent3">
              <a:hueOff val="19220327"/>
              <a:satOff val="-6021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smtClean="0"/>
            <a:t>Percussion</a:t>
          </a:r>
          <a:endParaRPr lang="cs-CZ" sz="2200" kern="1200"/>
        </a:p>
      </dsp:txBody>
      <dsp:txXfrm>
        <a:off x="4236719" y="447010"/>
        <a:ext cx="1857374" cy="633600"/>
      </dsp:txXfrm>
    </dsp:sp>
    <dsp:sp modelId="{FFAE8C42-4A54-434F-89B9-C0F644121444}">
      <dsp:nvSpPr>
        <dsp:cNvPr id="0" name=""/>
        <dsp:cNvSpPr/>
      </dsp:nvSpPr>
      <dsp:spPr>
        <a:xfrm>
          <a:off x="4236719" y="1080610"/>
          <a:ext cx="1857374" cy="2536379"/>
        </a:xfrm>
        <a:prstGeom prst="rect">
          <a:avLst/>
        </a:prstGeom>
        <a:solidFill>
          <a:schemeClr val="accent3">
            <a:tint val="40000"/>
            <a:alpha val="90000"/>
            <a:hueOff val="20290150"/>
            <a:satOff val="-9153"/>
            <a:lumOff val="-910"/>
            <a:alphaOff val="0"/>
          </a:schemeClr>
        </a:solidFill>
        <a:ln w="12700">
          <a:solidFill>
            <a:schemeClr val="accent3">
              <a:tint val="40000"/>
              <a:alpha val="90000"/>
              <a:hueOff val="20290150"/>
              <a:satOff val="-9153"/>
              <a:lumOff val="-9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smtClean="0"/>
            <a:t>_______</a:t>
          </a:r>
          <a:endParaRPr lang="cs-CZ" sz="2200" kern="1200"/>
        </a:p>
      </dsp:txBody>
      <dsp:txXfrm>
        <a:off x="4236719" y="1080610"/>
        <a:ext cx="1857374" cy="25363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11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41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06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12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901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06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19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62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6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111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16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3EEAE3A-332D-4048-B8FF-FC524DC2838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DA65D9F-E707-4FF6-BB29-C5261EF950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36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59739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92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Procvičuje učivo učebnice Project 1, Unit 4, English across the curriculum- Music</a:t>
            </a:r>
          </a:p>
          <a:p>
            <a:r>
              <a:rPr lang="cs-CZ" smtClean="0"/>
              <a:t>Procvičuje slovní zásobu /třídění hudebních nástrojů/.Obsahuje  třídní průzkum /oblíbené hudební skupiny a zpěváci/.</a:t>
            </a:r>
          </a:p>
          <a:p>
            <a:r>
              <a:rPr lang="cs-CZ" smtClean="0"/>
              <a:t>Pracujeme s interaktivní tabulí.</a:t>
            </a:r>
          </a:p>
          <a:p>
            <a:r>
              <a:rPr lang="cs-CZ" smtClean="0"/>
              <a:t>Inovace:práce s interaktivní tabulí motivuje žáky k osvojení učiva.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17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Musical </a:t>
            </a:r>
            <a:br>
              <a:rPr lang="cs-CZ" smtClean="0"/>
            </a:br>
            <a:r>
              <a:rPr lang="cs-CZ" smtClean="0"/>
              <a:t>instruments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AM1I8PN9\MC9002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5227" y="4869160"/>
            <a:ext cx="2293545" cy="109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96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93494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2021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89974982"/>
              </p:ext>
            </p:extLst>
          </p:nvPr>
        </p:nvGraphicFramePr>
        <p:xfrm>
          <a:off x="1043608" y="798859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323528" y="4614664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drum</a:t>
            </a: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3528" y="5415457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xylophone</a:t>
            </a: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570311" y="4614664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tambourine</a:t>
            </a:r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27571" y="6140941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flute</a:t>
            </a:r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570311" y="5450680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trumpet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534319" y="6176861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d</a:t>
            </a:r>
            <a:r>
              <a:rPr lang="cs-CZ" smtClean="0"/>
              <a:t>ouble bass</a:t>
            </a: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932040" y="6176861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saxophone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121537" y="6176861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harp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932040" y="5415457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triangle</a:t>
            </a: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932040" y="4614664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clarinet</a:t>
            </a: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116428" y="5415457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violin</a:t>
            </a: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116428" y="4614664"/>
            <a:ext cx="18722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piano</a:t>
            </a:r>
            <a:endParaRPr lang="cs-CZ"/>
          </a:p>
        </p:txBody>
      </p:sp>
      <p:sp>
        <p:nvSpPr>
          <p:cNvPr id="18" name="Nadpis 17"/>
          <p:cNvSpPr>
            <a:spLocks noGrp="1"/>
          </p:cNvSpPr>
          <p:nvPr>
            <p:ph type="title"/>
          </p:nvPr>
        </p:nvSpPr>
        <p:spPr>
          <a:xfrm>
            <a:off x="-306015" y="0"/>
            <a:ext cx="8229600" cy="1143000"/>
          </a:xfrm>
        </p:spPr>
        <p:txBody>
          <a:bodyPr/>
          <a:lstStyle/>
          <a:p>
            <a:r>
              <a:rPr lang="cs-CZ" smtClean="0"/>
              <a:t>Musical instruments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DYZYG3L8\MC9002379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836712"/>
            <a:ext cx="1344440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162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mtClean="0"/>
              <a:t>My favourite band is…</a:t>
            </a:r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1543888"/>
              </p:ext>
            </p:extLst>
          </p:nvPr>
        </p:nvGraphicFramePr>
        <p:xfrm>
          <a:off x="1524000" y="1397000"/>
          <a:ext cx="6405347" cy="4768304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265347"/>
                <a:gridCol w="4140000"/>
              </a:tblGrid>
              <a:tr h="596038">
                <a:tc>
                  <a:txBody>
                    <a:bodyPr/>
                    <a:lstStyle/>
                    <a:p>
                      <a:r>
                        <a:rPr lang="cs-CZ" smtClean="0"/>
                        <a:t>band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your</a:t>
                      </a:r>
                      <a:r>
                        <a:rPr lang="cs-CZ" baseline="0" smtClean="0"/>
                        <a:t> name</a:t>
                      </a:r>
                      <a:r>
                        <a:rPr lang="cs-CZ" smtClean="0"/>
                        <a:t> </a:t>
                      </a:r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03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Kolářová\AppData\Local\Microsoft\Windows\Temporary Internet Files\Content.IE5\CFCVX2EO\MC90039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4663"/>
            <a:ext cx="1440160" cy="141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88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88640"/>
            <a:ext cx="8229600" cy="1143000"/>
          </a:xfrm>
        </p:spPr>
        <p:txBody>
          <a:bodyPr/>
          <a:lstStyle/>
          <a:p>
            <a:r>
              <a:rPr lang="cs-CZ" smtClean="0"/>
              <a:t>My favourite singer is…</a:t>
            </a:r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089149"/>
              </p:ext>
            </p:extLst>
          </p:nvPr>
        </p:nvGraphicFramePr>
        <p:xfrm>
          <a:off x="1524000" y="1397000"/>
          <a:ext cx="6696000" cy="4552280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2412000"/>
                <a:gridCol w="4284000"/>
              </a:tblGrid>
              <a:tr h="569035">
                <a:tc>
                  <a:txBody>
                    <a:bodyPr/>
                    <a:lstStyle/>
                    <a:p>
                      <a:r>
                        <a:rPr lang="cs-CZ" smtClean="0"/>
                        <a:t>singer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your name</a:t>
                      </a:r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0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Users\Kolářová\AppData\Local\Microsoft\Windows\Temporary Internet Files\Content.IE5\S1JEQ4I9\MC900355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258" y="332656"/>
            <a:ext cx="1818742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869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endParaRPr lang="cs-CZ" smtClean="0"/>
          </a:p>
          <a:p>
            <a:pPr marL="1828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1828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8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86</TotalTime>
  <Words>156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Carnival</vt:lpstr>
      <vt:lpstr>Motiv systému Office</vt:lpstr>
      <vt:lpstr>Prezentace aplikace PowerPoint</vt:lpstr>
      <vt:lpstr>Anotace</vt:lpstr>
      <vt:lpstr>Musical  instruments</vt:lpstr>
      <vt:lpstr>Obsah</vt:lpstr>
      <vt:lpstr>Musical instruments</vt:lpstr>
      <vt:lpstr>My favourite band is…</vt:lpstr>
      <vt:lpstr>My favourite singer is…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11</cp:revision>
  <dcterms:created xsi:type="dcterms:W3CDTF">2012-03-10T14:00:20Z</dcterms:created>
  <dcterms:modified xsi:type="dcterms:W3CDTF">2012-03-11T11:29:30Z</dcterms:modified>
</cp:coreProperties>
</file>