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3" r:id="rId3"/>
    <p:sldId id="260" r:id="rId4"/>
    <p:sldId id="256" r:id="rId5"/>
    <p:sldId id="261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10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VY_22_INOVACE_28_We like watching TV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We like watching TV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7B83A6-6CDD-499D-B33E-CF76D9FE7625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3B416A6-D610-4FE5-BC33-9974788283EE}" type="presOf" srcId="{DAEA276B-ECF9-46F6-A7D3-4693B2D32BC4}" destId="{F69A1436-182C-465B-AD7F-FE48E0C090C1}" srcOrd="1" destOrd="0" presId="urn:microsoft.com/office/officeart/2005/8/layout/target3"/>
    <dgm:cxn modelId="{87D61034-714C-45E2-AAA5-5765305E8561}" type="presOf" srcId="{EBC41103-E2E5-4D48-9B4B-425520D3D098}" destId="{F969C235-9271-4D34-B740-D627A121CAD0}" srcOrd="1" destOrd="0" presId="urn:microsoft.com/office/officeart/2005/8/layout/target3"/>
    <dgm:cxn modelId="{3A6FDF5E-C0DD-4A3F-AFFC-3821AAB5BA65}" type="presOf" srcId="{FBBFC3EA-9D9D-4F3A-BEA6-9C2C0E46BF20}" destId="{643EA938-EDE0-4533-ACCC-D2BD6F3A527C}" srcOrd="0" destOrd="0" presId="urn:microsoft.com/office/officeart/2005/8/layout/target3"/>
    <dgm:cxn modelId="{179D26A5-A5CE-48EE-86E5-E13F2A11D3B8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AD97565-797F-46C5-ADE6-5414705F7F40}" type="presOf" srcId="{445C7998-7549-48B0-BD68-D4F0167F02E5}" destId="{BC35EE03-4121-4EF9-923D-7CB6D30D358D}" srcOrd="0" destOrd="0" presId="urn:microsoft.com/office/officeart/2005/8/layout/target3"/>
    <dgm:cxn modelId="{8816B6E5-689C-43BA-9042-144552E227BF}" type="presOf" srcId="{445C7998-7549-48B0-BD68-D4F0167F02E5}" destId="{4D19AB04-24FA-40C2-B203-52AE3D15E171}" srcOrd="1" destOrd="0" presId="urn:microsoft.com/office/officeart/2005/8/layout/target3"/>
    <dgm:cxn modelId="{97F6F1D9-F7CA-4FDD-A645-3732878833D9}" type="presOf" srcId="{019433A1-1324-4DE1-9E6F-32B851095F74}" destId="{A3817367-F2BC-482F-8832-FA00B51DCCF3}" srcOrd="0" destOrd="0" presId="urn:microsoft.com/office/officeart/2005/8/layout/target3"/>
    <dgm:cxn modelId="{8948CB51-986A-493D-9439-C1C034AFE3B2}" type="presOf" srcId="{019433A1-1324-4DE1-9E6F-32B851095F74}" destId="{E7297F21-D4FD-4A41-AE58-814D01A6B5E7}" srcOrd="1" destOrd="0" presId="urn:microsoft.com/office/officeart/2005/8/layout/target3"/>
    <dgm:cxn modelId="{1400CA24-ABCF-4DAE-8F30-86E6C6CD2FE7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55C51A8-5820-4DE8-9F18-4C8C6EA52951}" type="presOf" srcId="{DAEA276B-ECF9-46F6-A7D3-4693B2D32BC4}" destId="{CDED6FE3-AD8F-4ACC-B6B8-710EDDD97598}" srcOrd="0" destOrd="0" presId="urn:microsoft.com/office/officeart/2005/8/layout/target3"/>
    <dgm:cxn modelId="{9F9E949D-3838-4D53-99CA-F2933FDFE0AC}" type="presOf" srcId="{FBBFC3EA-9D9D-4F3A-BEA6-9C2C0E46BF20}" destId="{832BF48F-0145-4429-9E02-8FCA946CCE9E}" srcOrd="1" destOrd="0" presId="urn:microsoft.com/office/officeart/2005/8/layout/target3"/>
    <dgm:cxn modelId="{3E4D0B78-F6D3-4259-888C-02A143B9A470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190A264-D41A-4F17-B517-58A0021CD62F}" type="presParOf" srcId="{71045F8C-00FA-488E-A7BD-E2E6753D979D}" destId="{3577EC6B-C980-4F34-8C69-4365E7B8FC8C}" srcOrd="0" destOrd="0" presId="urn:microsoft.com/office/officeart/2005/8/layout/target3"/>
    <dgm:cxn modelId="{2A835EE0-7152-4792-B4E1-FF75568072C5}" type="presParOf" srcId="{71045F8C-00FA-488E-A7BD-E2E6753D979D}" destId="{6940EB87-DC1D-4BC3-9408-9AC2E1FFC039}" srcOrd="1" destOrd="0" presId="urn:microsoft.com/office/officeart/2005/8/layout/target3"/>
    <dgm:cxn modelId="{10F78870-88F2-4CB0-86F4-CC768B1028B3}" type="presParOf" srcId="{71045F8C-00FA-488E-A7BD-E2E6753D979D}" destId="{BC35EE03-4121-4EF9-923D-7CB6D30D358D}" srcOrd="2" destOrd="0" presId="urn:microsoft.com/office/officeart/2005/8/layout/target3"/>
    <dgm:cxn modelId="{DB2BB508-FF46-411D-AF8A-6F976B088816}" type="presParOf" srcId="{71045F8C-00FA-488E-A7BD-E2E6753D979D}" destId="{C95EEA27-3CBF-4645-A92D-9D8AF5C1CBFC}" srcOrd="3" destOrd="0" presId="urn:microsoft.com/office/officeart/2005/8/layout/target3"/>
    <dgm:cxn modelId="{E1E4CAFB-E391-49EB-81AD-C9B1599B7340}" type="presParOf" srcId="{71045F8C-00FA-488E-A7BD-E2E6753D979D}" destId="{851BB866-B6AE-4566-893F-4C635BA974FC}" srcOrd="4" destOrd="0" presId="urn:microsoft.com/office/officeart/2005/8/layout/target3"/>
    <dgm:cxn modelId="{C22667A2-4672-4E64-8F2D-09E794EB5D7A}" type="presParOf" srcId="{71045F8C-00FA-488E-A7BD-E2E6753D979D}" destId="{643EA938-EDE0-4533-ACCC-D2BD6F3A527C}" srcOrd="5" destOrd="0" presId="urn:microsoft.com/office/officeart/2005/8/layout/target3"/>
    <dgm:cxn modelId="{EDD4E06C-88C6-4D23-A3C2-A57FD8D09B3E}" type="presParOf" srcId="{71045F8C-00FA-488E-A7BD-E2E6753D979D}" destId="{92F31B18-D66D-4CC7-89B9-378928DE877D}" srcOrd="6" destOrd="0" presId="urn:microsoft.com/office/officeart/2005/8/layout/target3"/>
    <dgm:cxn modelId="{74F5070C-2B47-4F24-AF73-55FB8DF5823D}" type="presParOf" srcId="{71045F8C-00FA-488E-A7BD-E2E6753D979D}" destId="{902074E1-B931-4618-97F1-FADBE82E9C3C}" srcOrd="7" destOrd="0" presId="urn:microsoft.com/office/officeart/2005/8/layout/target3"/>
    <dgm:cxn modelId="{EA332301-DEC0-40D9-940E-75DD3E5BAC7D}" type="presParOf" srcId="{71045F8C-00FA-488E-A7BD-E2E6753D979D}" destId="{A3817367-F2BC-482F-8832-FA00B51DCCF3}" srcOrd="8" destOrd="0" presId="urn:microsoft.com/office/officeart/2005/8/layout/target3"/>
    <dgm:cxn modelId="{B0BE828F-7CCC-4E63-8DAB-6BFE94AA2B16}" type="presParOf" srcId="{71045F8C-00FA-488E-A7BD-E2E6753D979D}" destId="{626ABFF6-56C8-4386-B662-68EC364EED9D}" srcOrd="9" destOrd="0" presId="urn:microsoft.com/office/officeart/2005/8/layout/target3"/>
    <dgm:cxn modelId="{111D186E-8455-446F-BE65-15916BCC25BA}" type="presParOf" srcId="{71045F8C-00FA-488E-A7BD-E2E6753D979D}" destId="{6DB11F1C-D028-4800-9625-6611CA9DE6D4}" srcOrd="10" destOrd="0" presId="urn:microsoft.com/office/officeart/2005/8/layout/target3"/>
    <dgm:cxn modelId="{450B0391-8642-4E2E-A3AF-DFCA8141117F}" type="presParOf" srcId="{71045F8C-00FA-488E-A7BD-E2E6753D979D}" destId="{CDED6FE3-AD8F-4ACC-B6B8-710EDDD97598}" srcOrd="11" destOrd="0" presId="urn:microsoft.com/office/officeart/2005/8/layout/target3"/>
    <dgm:cxn modelId="{4CA18E15-43CB-4A2D-BA09-DB93FB2D2A7A}" type="presParOf" srcId="{71045F8C-00FA-488E-A7BD-E2E6753D979D}" destId="{397AC6D7-84A6-4150-958F-83C92D9ACF38}" srcOrd="12" destOrd="0" presId="urn:microsoft.com/office/officeart/2005/8/layout/target3"/>
    <dgm:cxn modelId="{FA4915A2-670E-4D16-A105-CF7B21FBE01D}" type="presParOf" srcId="{71045F8C-00FA-488E-A7BD-E2E6753D979D}" destId="{D7419528-33A6-416D-9E64-B3F7915C5149}" srcOrd="13" destOrd="0" presId="urn:microsoft.com/office/officeart/2005/8/layout/target3"/>
    <dgm:cxn modelId="{20CF597E-FCB8-4191-80A4-12D0EFD9D9B9}" type="presParOf" srcId="{71045F8C-00FA-488E-A7BD-E2E6753D979D}" destId="{97289DF2-90F4-4EC2-A9FC-633B00BAB610}" srcOrd="14" destOrd="0" presId="urn:microsoft.com/office/officeart/2005/8/layout/target3"/>
    <dgm:cxn modelId="{02CBFEE1-8C29-4B3B-8F0A-665C36A55C80}" type="presParOf" srcId="{71045F8C-00FA-488E-A7BD-E2E6753D979D}" destId="{234EBA9D-95B4-4C20-A84E-6F65F1085DC6}" srcOrd="15" destOrd="0" presId="urn:microsoft.com/office/officeart/2005/8/layout/target3"/>
    <dgm:cxn modelId="{2F7BF7E6-730E-46BE-B2FC-9F1DEB743866}" type="presParOf" srcId="{71045F8C-00FA-488E-A7BD-E2E6753D979D}" destId="{12255512-213F-41DF-90A6-8B4CD74A2B52}" srcOrd="16" destOrd="0" presId="urn:microsoft.com/office/officeart/2005/8/layout/target3"/>
    <dgm:cxn modelId="{8622833A-E3AB-4E30-954C-5FA8A9A6C6A4}" type="presParOf" srcId="{71045F8C-00FA-488E-A7BD-E2E6753D979D}" destId="{50C2F88D-8688-44C2-A854-691F34009D3B}" srcOrd="17" destOrd="0" presId="urn:microsoft.com/office/officeart/2005/8/layout/target3"/>
    <dgm:cxn modelId="{C2E26562-46F6-4382-B6A3-8791D4B10432}" type="presParOf" srcId="{71045F8C-00FA-488E-A7BD-E2E6753D979D}" destId="{4D19AB04-24FA-40C2-B203-52AE3D15E171}" srcOrd="18" destOrd="0" presId="urn:microsoft.com/office/officeart/2005/8/layout/target3"/>
    <dgm:cxn modelId="{FCFF7581-3DDA-4566-9458-00B94999BC96}" type="presParOf" srcId="{71045F8C-00FA-488E-A7BD-E2E6753D979D}" destId="{832BF48F-0145-4429-9E02-8FCA946CCE9E}" srcOrd="19" destOrd="0" presId="urn:microsoft.com/office/officeart/2005/8/layout/target3"/>
    <dgm:cxn modelId="{50D97387-5BAA-4CA9-A0B0-2590F92F03BE}" type="presParOf" srcId="{71045F8C-00FA-488E-A7BD-E2E6753D979D}" destId="{E7297F21-D4FD-4A41-AE58-814D01A6B5E7}" srcOrd="20" destOrd="0" presId="urn:microsoft.com/office/officeart/2005/8/layout/target3"/>
    <dgm:cxn modelId="{1957DCCC-F8AB-429E-9E58-449533B015AE}" type="presParOf" srcId="{71045F8C-00FA-488E-A7BD-E2E6753D979D}" destId="{F69A1436-182C-465B-AD7F-FE48E0C090C1}" srcOrd="21" destOrd="0" presId="urn:microsoft.com/office/officeart/2005/8/layout/target3"/>
    <dgm:cxn modelId="{457C1144-171F-4195-8C70-F36242814CCD}" type="presParOf" srcId="{71045F8C-00FA-488E-A7BD-E2E6753D979D}" destId="{AA41A67C-3D3F-4AE9-9E0F-5D7F7BB2E741}" srcOrd="22" destOrd="0" presId="urn:microsoft.com/office/officeart/2005/8/layout/target3"/>
    <dgm:cxn modelId="{3CFA69A5-8C46-4C52-8B14-151D62D8366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0D4C912-E71D-4069-92F0-DA72350B5FD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192C6B5-3C74-4A0E-B545-6BEB2406FCA8}">
      <dgm:prSet phldrT="[Text]"/>
      <dgm:spPr/>
      <dgm:t>
        <a:bodyPr/>
        <a:lstStyle/>
        <a:p>
          <a:r>
            <a:rPr lang="cs-CZ" smtClean="0"/>
            <a:t>Match.</a:t>
          </a:r>
          <a:endParaRPr lang="cs-CZ"/>
        </a:p>
      </dgm:t>
    </dgm:pt>
    <dgm:pt modelId="{FAA8766D-E426-45E4-B5F7-5E9485F4152A}" type="parTrans" cxnId="{6419DD3B-5A1D-479F-9A24-08AA2B0CA5D0}">
      <dgm:prSet/>
      <dgm:spPr/>
      <dgm:t>
        <a:bodyPr/>
        <a:lstStyle/>
        <a:p>
          <a:endParaRPr lang="cs-CZ"/>
        </a:p>
      </dgm:t>
    </dgm:pt>
    <dgm:pt modelId="{0C8EFC52-8018-430A-8710-9C6CB121549A}" type="sibTrans" cxnId="{6419DD3B-5A1D-479F-9A24-08AA2B0CA5D0}">
      <dgm:prSet/>
      <dgm:spPr/>
      <dgm:t>
        <a:bodyPr/>
        <a:lstStyle/>
        <a:p>
          <a:endParaRPr lang="cs-CZ"/>
        </a:p>
      </dgm:t>
    </dgm:pt>
    <dgm:pt modelId="{9031DCED-2184-4696-83F3-109AD3F29EDF}">
      <dgm:prSet phldrT="[Text]"/>
      <dgm:spPr/>
      <dgm:t>
        <a:bodyPr/>
        <a:lstStyle/>
        <a:p>
          <a:r>
            <a:rPr lang="cs-CZ" smtClean="0"/>
            <a:t>Ask your</a:t>
          </a:r>
        </a:p>
        <a:p>
          <a:r>
            <a:rPr lang="cs-CZ" smtClean="0"/>
            <a:t>friend.</a:t>
          </a:r>
          <a:endParaRPr lang="cs-CZ"/>
        </a:p>
      </dgm:t>
    </dgm:pt>
    <dgm:pt modelId="{2D8EFEDB-302B-48BE-887E-32E65816F1AE}" type="parTrans" cxnId="{C40502AB-7977-4A1F-ABA3-A020D6016EDE}">
      <dgm:prSet/>
      <dgm:spPr/>
      <dgm:t>
        <a:bodyPr/>
        <a:lstStyle/>
        <a:p>
          <a:endParaRPr lang="cs-CZ"/>
        </a:p>
      </dgm:t>
    </dgm:pt>
    <dgm:pt modelId="{413CD442-18F4-4D1D-8718-D7D465C30AC8}" type="sibTrans" cxnId="{C40502AB-7977-4A1F-ABA3-A020D6016EDE}">
      <dgm:prSet/>
      <dgm:spPr/>
      <dgm:t>
        <a:bodyPr/>
        <a:lstStyle/>
        <a:p>
          <a:endParaRPr lang="cs-CZ"/>
        </a:p>
      </dgm:t>
    </dgm:pt>
    <dgm:pt modelId="{3358032B-1258-4689-8BC7-DA5AAF2848F3}" type="pres">
      <dgm:prSet presAssocID="{F0D4C912-E71D-4069-92F0-DA72350B5FD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4CC6530-D4C4-4861-8E10-E020EFE9B8A6}" type="pres">
      <dgm:prSet presAssocID="{7192C6B5-3C74-4A0E-B545-6BEB2406FCA8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6B09C0-970F-4B66-9DA1-734394A9C76E}" type="pres">
      <dgm:prSet presAssocID="{0C8EFC52-8018-430A-8710-9C6CB121549A}" presName="sibTrans" presStyleCnt="0"/>
      <dgm:spPr/>
    </dgm:pt>
    <dgm:pt modelId="{70FF4E9D-AC8D-469C-9751-4D6418A8781E}" type="pres">
      <dgm:prSet presAssocID="{9031DCED-2184-4696-83F3-109AD3F29EDF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0502AB-7977-4A1F-ABA3-A020D6016EDE}" srcId="{F0D4C912-E71D-4069-92F0-DA72350B5FD4}" destId="{9031DCED-2184-4696-83F3-109AD3F29EDF}" srcOrd="1" destOrd="0" parTransId="{2D8EFEDB-302B-48BE-887E-32E65816F1AE}" sibTransId="{413CD442-18F4-4D1D-8718-D7D465C30AC8}"/>
    <dgm:cxn modelId="{672B4BA3-FD3B-4AF6-A1ED-B8D712E3EA19}" type="presOf" srcId="{9031DCED-2184-4696-83F3-109AD3F29EDF}" destId="{70FF4E9D-AC8D-469C-9751-4D6418A8781E}" srcOrd="0" destOrd="0" presId="urn:microsoft.com/office/officeart/2005/8/layout/default"/>
    <dgm:cxn modelId="{6419DD3B-5A1D-479F-9A24-08AA2B0CA5D0}" srcId="{F0D4C912-E71D-4069-92F0-DA72350B5FD4}" destId="{7192C6B5-3C74-4A0E-B545-6BEB2406FCA8}" srcOrd="0" destOrd="0" parTransId="{FAA8766D-E426-45E4-B5F7-5E9485F4152A}" sibTransId="{0C8EFC52-8018-430A-8710-9C6CB121549A}"/>
    <dgm:cxn modelId="{A6C60891-1146-4F60-91E7-D59C8337F40A}" type="presOf" srcId="{7192C6B5-3C74-4A0E-B545-6BEB2406FCA8}" destId="{84CC6530-D4C4-4861-8E10-E020EFE9B8A6}" srcOrd="0" destOrd="0" presId="urn:microsoft.com/office/officeart/2005/8/layout/default"/>
    <dgm:cxn modelId="{028E28E0-52A1-4FB7-8A68-4E0C81FE5BCD}" type="presOf" srcId="{F0D4C912-E71D-4069-92F0-DA72350B5FD4}" destId="{3358032B-1258-4689-8BC7-DA5AAF2848F3}" srcOrd="0" destOrd="0" presId="urn:microsoft.com/office/officeart/2005/8/layout/default"/>
    <dgm:cxn modelId="{F5FA16CF-F130-4139-BC8D-FB462818C689}" type="presParOf" srcId="{3358032B-1258-4689-8BC7-DA5AAF2848F3}" destId="{84CC6530-D4C4-4861-8E10-E020EFE9B8A6}" srcOrd="0" destOrd="0" presId="urn:microsoft.com/office/officeart/2005/8/layout/default"/>
    <dgm:cxn modelId="{68F68AF7-BAF2-448D-A095-E305B4C57D21}" type="presParOf" srcId="{3358032B-1258-4689-8BC7-DA5AAF2848F3}" destId="{B36B09C0-970F-4B66-9DA1-734394A9C76E}" srcOrd="1" destOrd="0" presId="urn:microsoft.com/office/officeart/2005/8/layout/default"/>
    <dgm:cxn modelId="{EC9810B7-2B12-4AD6-A0BA-95933B0A48E2}" type="presParOf" srcId="{3358032B-1258-4689-8BC7-DA5AAF2848F3}" destId="{70FF4E9D-AC8D-469C-9751-4D6418A8781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VY_22_INOVACE_28_We like watching TV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We like watching TV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CC6530-D4C4-4861-8E10-E020EFE9B8A6}">
      <dsp:nvSpPr>
        <dsp:cNvPr id="0" name=""/>
        <dsp:cNvSpPr/>
      </dsp:nvSpPr>
      <dsp:spPr>
        <a:xfrm>
          <a:off x="1485304" y="496"/>
          <a:ext cx="3125390" cy="1875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smtClean="0"/>
            <a:t>Match.</a:t>
          </a:r>
          <a:endParaRPr lang="cs-CZ" sz="4500" kern="1200"/>
        </a:p>
      </dsp:txBody>
      <dsp:txXfrm>
        <a:off x="1485304" y="496"/>
        <a:ext cx="3125390" cy="1875234"/>
      </dsp:txXfrm>
    </dsp:sp>
    <dsp:sp modelId="{70FF4E9D-AC8D-469C-9751-4D6418A8781E}">
      <dsp:nvSpPr>
        <dsp:cNvPr id="0" name=""/>
        <dsp:cNvSpPr/>
      </dsp:nvSpPr>
      <dsp:spPr>
        <a:xfrm>
          <a:off x="1485304" y="2188269"/>
          <a:ext cx="3125390" cy="1875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smtClean="0"/>
            <a:t>Ask your</a:t>
          </a:r>
        </a:p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smtClean="0"/>
            <a:t>friend.</a:t>
          </a:r>
          <a:endParaRPr lang="cs-CZ" sz="4500" kern="1200"/>
        </a:p>
      </dsp:txBody>
      <dsp:txXfrm>
        <a:off x="1485304" y="2188269"/>
        <a:ext cx="3125390" cy="1875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857224" y="4000504"/>
            <a:ext cx="7772400" cy="903534"/>
          </a:xfr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marR="9144" algn="l">
              <a:defRPr sz="36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857224" y="5143512"/>
            <a:ext cx="7772400" cy="651504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altLang="ja-JP" smtClean="0"/>
              <a:t>Kliknutím lze upravit styl předlohy.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8429652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8" name="Rectangle 17"/>
          <p:cNvSpPr/>
          <p:nvPr/>
        </p:nvSpPr>
        <p:spPr>
          <a:xfrm>
            <a:off x="7286644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9" name="Rectangle 18"/>
          <p:cNvSpPr/>
          <p:nvPr/>
        </p:nvSpPr>
        <p:spPr>
          <a:xfrm>
            <a:off x="7286644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0" name="Rectangle 19"/>
          <p:cNvSpPr/>
          <p:nvPr/>
        </p:nvSpPr>
        <p:spPr>
          <a:xfrm>
            <a:off x="7572396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1" name="Rectangle 20"/>
          <p:cNvSpPr/>
          <p:nvPr/>
        </p:nvSpPr>
        <p:spPr>
          <a:xfrm>
            <a:off x="7572396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2" name="Rectangle 21"/>
          <p:cNvSpPr/>
          <p:nvPr/>
        </p:nvSpPr>
        <p:spPr>
          <a:xfrm>
            <a:off x="7858148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3" name="Rectangle 22"/>
          <p:cNvSpPr/>
          <p:nvPr/>
        </p:nvSpPr>
        <p:spPr>
          <a:xfrm>
            <a:off x="7858148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4" name="Rectangle 23"/>
          <p:cNvSpPr/>
          <p:nvPr/>
        </p:nvSpPr>
        <p:spPr>
          <a:xfrm>
            <a:off x="8429652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5" name="Rectangle 24"/>
          <p:cNvSpPr/>
          <p:nvPr/>
        </p:nvSpPr>
        <p:spPr>
          <a:xfrm>
            <a:off x="8143900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6" name="Rectangle 25"/>
          <p:cNvSpPr/>
          <p:nvPr/>
        </p:nvSpPr>
        <p:spPr>
          <a:xfrm>
            <a:off x="8143900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7" name="Rectangle 26"/>
          <p:cNvSpPr/>
          <p:nvPr/>
        </p:nvSpPr>
        <p:spPr>
          <a:xfrm>
            <a:off x="7572396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0" name="Rectangle 29"/>
          <p:cNvSpPr/>
          <p:nvPr/>
        </p:nvSpPr>
        <p:spPr>
          <a:xfrm>
            <a:off x="7858148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1" name="Rectangle 30"/>
          <p:cNvSpPr/>
          <p:nvPr/>
        </p:nvSpPr>
        <p:spPr>
          <a:xfrm>
            <a:off x="8429652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3" name="Rectangle 32"/>
          <p:cNvSpPr/>
          <p:nvPr/>
        </p:nvSpPr>
        <p:spPr>
          <a:xfrm>
            <a:off x="8143900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7" name="Rectangle 36"/>
          <p:cNvSpPr/>
          <p:nvPr/>
        </p:nvSpPr>
        <p:spPr>
          <a:xfrm>
            <a:off x="7286644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4214818"/>
            <a:ext cx="5718048" cy="977486"/>
          </a:xfrm>
        </p:spPr>
        <p:txBody>
          <a:bodyPr lIns="82296" tIns="45720" bIns="0" anchor="t"/>
          <a:lstStyle>
            <a:lvl1pPr marL="374904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366404"/>
            <a:ext cx="8156448" cy="777240"/>
          </a:xfrm>
        </p:spPr>
        <p:txBody>
          <a:bodyPr tIns="64008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>
              <a:buNone/>
              <a:defRPr sz="38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714348" y="5277543"/>
            <a:ext cx="7500990" cy="158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2528878" cy="1162050"/>
          </a:xfrm>
        </p:spPr>
        <p:txBody>
          <a:bodyPr anchor="ctr"/>
          <a:lstStyle>
            <a:lvl1pPr algn="l">
              <a:buNone/>
              <a:defRPr sz="20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28878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285728"/>
            <a:ext cx="5486400" cy="57213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>
          <a:xfrm>
            <a:off x="914400" y="4941829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4400" y="357166"/>
            <a:ext cx="6858048" cy="4286280"/>
          </a:xfrm>
          <a:noFill/>
          <a:ln w="12700">
            <a:noFill/>
          </a:ln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lang="cs-CZ" altLang="ja-JP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white">
          <a:xfrm>
            <a:off x="914400" y="5643578"/>
            <a:ext cx="6858000" cy="428628"/>
          </a:xfrm>
        </p:spPr>
        <p:txBody>
          <a:bodyPr>
            <a:normAutofit/>
          </a:bodyPr>
          <a:lstStyle>
            <a:lvl1pPr marL="27432" indent="0">
              <a:spcBef>
                <a:spcPts val="0"/>
              </a:spcBef>
              <a:buNone/>
              <a:defRPr sz="11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ABBBF-0A8D-4557-9E76-E61E1668830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687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39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425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841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29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993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8829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55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05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029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323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-1"/>
            <a:ext cx="214282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571612"/>
            <a:ext cx="7772400" cy="4783948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21461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100">
                <a:solidFill>
                  <a:schemeClr val="tx2"/>
                </a:solidFill>
              </a:defRPr>
            </a:lvl1pPr>
            <a:extLst/>
          </a:lstStyle>
          <a:p>
            <a:fld id="{045ABBBF-0A8D-4557-9E76-E61E1668830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21461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>
              <a:defRPr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21461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200">
                <a:solidFill>
                  <a:schemeClr val="tx2"/>
                </a:solidFill>
              </a:defRPr>
            </a:lvl1pPr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  <p:cxnSp>
        <p:nvCxnSpPr>
          <p:cNvPr id="20" name="Straight Connector 19"/>
          <p:cNvCxnSpPr/>
          <p:nvPr/>
        </p:nvCxnSpPr>
        <p:spPr>
          <a:xfrm rot="5400000">
            <a:off x="-3293075" y="342900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-3243408" y="342823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-3185349" y="3428230"/>
            <a:ext cx="6858000" cy="1588"/>
          </a:xfrm>
          <a:prstGeom prst="line">
            <a:avLst/>
          </a:prstGeom>
          <a:ln w="31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5400000">
            <a:off x="5699724" y="3428182"/>
            <a:ext cx="6858000" cy="1588"/>
          </a:xfrm>
          <a:prstGeom prst="line">
            <a:avLst/>
          </a:prstGeom>
          <a:ln w="285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1" sz="4000" b="1" kern="1200" cap="none" spc="0" baseline="0">
          <a:ln/>
          <a:gradFill>
            <a:gsLst>
              <a:gs pos="0">
                <a:schemeClr val="tx2">
                  <a:lumMod val="90000"/>
                </a:schemeClr>
              </a:gs>
              <a:gs pos="50000">
                <a:schemeClr val="tx2">
                  <a:lumMod val="50000"/>
                </a:schemeClr>
              </a:gs>
              <a:gs pos="100000">
                <a:schemeClr val="tx2">
                  <a:lumMod val="25000"/>
                </a:schemeClr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accent2">
            <a:lumMod val="75000"/>
          </a:schemeClr>
        </a:buClr>
        <a:buSzPct val="85000"/>
        <a:buFont typeface="Wingdings 2" pitchFamily="18" charset="2"/>
        <a:buChar char=""/>
        <a:defRPr kumimoji="1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>
            <a:lumMod val="60000"/>
            <a:lumOff val="40000"/>
          </a:schemeClr>
        </a:buClr>
        <a:buSzPct val="80000"/>
        <a:buFont typeface="Wingdings" pitchFamily="2" charset="2"/>
        <a:buChar char="l"/>
        <a:defRPr kumimoji="1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>
            <a:lumMod val="40000"/>
            <a:lumOff val="60000"/>
          </a:schemeClr>
        </a:buClr>
        <a:buSzPct val="65000"/>
        <a:buFont typeface="Wingdings 2" pitchFamily="18" charset="2"/>
        <a:buChar char="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2">
            <a:lumMod val="20000"/>
            <a:lumOff val="80000"/>
          </a:schemeClr>
        </a:buClr>
        <a:buSzPct val="100000"/>
        <a:buFont typeface="Arial" pitchFamily="34" charset="0"/>
        <a:buChar char="•"/>
        <a:defRPr kumimoji="1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2">
            <a:lumMod val="75000"/>
          </a:schemeClr>
        </a:buClr>
        <a:buSzPct val="50000"/>
        <a:buFont typeface="Wingding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18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041462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3304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4.ročník.</a:t>
            </a:r>
          </a:p>
          <a:p>
            <a:r>
              <a:rPr lang="cs-CZ" smtClean="0"/>
              <a:t>Navazuje na učivo učebnice Chit Chat 2, Unit 8 /What´s on TV?/ .</a:t>
            </a:r>
          </a:p>
          <a:p>
            <a:r>
              <a:rPr lang="cs-CZ" smtClean="0"/>
              <a:t>Pracujeme s interaktivní tabulí,žáci se střídají v přiřazování druhů </a:t>
            </a:r>
            <a:r>
              <a:rPr lang="cs-CZ" smtClean="0"/>
              <a:t>televizních pořadů</a:t>
            </a:r>
            <a:r>
              <a:rPr lang="cs-CZ" smtClean="0"/>
              <a:t>. Poté pracují ve </a:t>
            </a:r>
            <a:r>
              <a:rPr lang="cs-CZ" smtClean="0"/>
              <a:t>dvojicích</a:t>
            </a:r>
            <a:r>
              <a:rPr lang="cs-CZ"/>
              <a:t>-</a:t>
            </a:r>
            <a:r>
              <a:rPr lang="cs-CZ" smtClean="0"/>
              <a:t> kladou </a:t>
            </a:r>
            <a:r>
              <a:rPr lang="cs-CZ" smtClean="0"/>
              <a:t>otázky</a:t>
            </a:r>
            <a:r>
              <a:rPr lang="cs-CZ" smtClean="0"/>
              <a:t>, odpovídají, vypráví</a:t>
            </a:r>
            <a:r>
              <a:rPr lang="cs-CZ" smtClean="0"/>
              <a:t>.</a:t>
            </a:r>
          </a:p>
          <a:p>
            <a:r>
              <a:rPr lang="cs-CZ" smtClean="0"/>
              <a:t>Inovace: práce s interaktivní tabulí vybízí žáky k aktivnímu osvojení učiva.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27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We like watching TV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Anglický jazyk pro 4.ročník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3074" name="Picture 2" descr="C:\Users\Kolářová\AppData\Local\Microsoft\Windows\Temporary Internet Files\Content.IE5\DE4CGPLA\MC9003361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92696"/>
            <a:ext cx="4374327" cy="300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2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</a:t>
            </a:r>
            <a:r>
              <a:rPr lang="cs-CZ" smtClean="0"/>
              <a:t>bsah</a:t>
            </a:r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778586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0139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12064"/>
            <a:ext cx="8686800" cy="914400"/>
          </a:xfrm>
        </p:spPr>
        <p:txBody>
          <a:bodyPr/>
          <a:lstStyle/>
          <a:p>
            <a:r>
              <a:rPr lang="cs-CZ" smtClean="0"/>
              <a:t>Match.What TV programme is it?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mtClean="0"/>
              <a:t>Quiz</a:t>
            </a:r>
          </a:p>
          <a:p>
            <a:pPr marL="68580" indent="0">
              <a:buNone/>
            </a:pPr>
            <a:endParaRPr lang="cs-CZ" smtClean="0"/>
          </a:p>
          <a:p>
            <a:r>
              <a:rPr lang="cs-CZ" smtClean="0"/>
              <a:t>Cartoons</a:t>
            </a:r>
          </a:p>
          <a:p>
            <a:endParaRPr lang="cs-CZ"/>
          </a:p>
          <a:p>
            <a:r>
              <a:rPr lang="cs-CZ" smtClean="0"/>
              <a:t>Animal programme</a:t>
            </a:r>
          </a:p>
          <a:p>
            <a:pPr marL="68580" indent="0">
              <a:buNone/>
            </a:pPr>
            <a:endParaRPr lang="cs-CZ" smtClean="0"/>
          </a:p>
          <a:p>
            <a:r>
              <a:rPr lang="cs-CZ" smtClean="0"/>
              <a:t>Food programme</a:t>
            </a:r>
          </a:p>
          <a:p>
            <a:pPr marL="68580" indent="0">
              <a:buNone/>
            </a:pPr>
            <a:endParaRPr lang="cs-CZ" smtClean="0"/>
          </a:p>
          <a:p>
            <a:r>
              <a:rPr lang="cs-CZ" smtClean="0"/>
              <a:t>Sport programme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067944" y="1772816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cs-CZ" smtClean="0"/>
              <a:t>Today giraffes in Afrika!</a:t>
            </a:r>
          </a:p>
          <a:p>
            <a:r>
              <a:rPr lang="cs-CZ" smtClean="0"/>
              <a:t>Magic moment from the big match!Don´t miss it!</a:t>
            </a:r>
          </a:p>
          <a:p>
            <a:r>
              <a:rPr lang="cs-CZ" smtClean="0"/>
              <a:t>Come on children! Does</a:t>
            </a:r>
          </a:p>
          <a:p>
            <a:pPr marL="68580" indent="0">
              <a:buNone/>
            </a:pPr>
            <a:r>
              <a:rPr lang="cs-CZ" smtClean="0"/>
              <a:t>      he catch Jerry or not?</a:t>
            </a:r>
          </a:p>
          <a:p>
            <a:r>
              <a:rPr lang="cs-CZ" smtClean="0"/>
              <a:t>It´s an interesting programme about cookery.Yummy!</a:t>
            </a:r>
          </a:p>
          <a:p>
            <a:r>
              <a:rPr lang="cs-CZ" smtClean="0"/>
              <a:t>Game show for all the family.Win a Million!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S1JEQ4I9\MC900192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4492" y="4007891"/>
            <a:ext cx="1368471" cy="268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149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Ask your friend.</a:t>
            </a:r>
            <a:br>
              <a:rPr lang="cs-CZ" smtClean="0"/>
            </a:b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Does your mum/dad/ like watching TV?</a:t>
            </a:r>
          </a:p>
          <a:p>
            <a:r>
              <a:rPr lang="cs-CZ" smtClean="0"/>
              <a:t>What TV programme is her favourite?</a:t>
            </a:r>
          </a:p>
          <a:p>
            <a:r>
              <a:rPr lang="cs-CZ" smtClean="0"/>
              <a:t>What channel is it on?</a:t>
            </a:r>
          </a:p>
          <a:p>
            <a:r>
              <a:rPr lang="cs-CZ" smtClean="0"/>
              <a:t>What time is it on?</a:t>
            </a:r>
          </a:p>
          <a:p>
            <a:r>
              <a:rPr lang="cs-CZ" smtClean="0"/>
              <a:t>Does she watch animal programmes?</a:t>
            </a:r>
          </a:p>
          <a:p>
            <a:pPr marL="68580" indent="0">
              <a:buNone/>
            </a:pPr>
            <a:r>
              <a:rPr lang="cs-CZ" smtClean="0"/>
              <a:t>   /sport programmes,guizzes,cartoons,films,…/</a:t>
            </a:r>
          </a:p>
          <a:p>
            <a:pPr marL="68580" indent="0">
              <a:buNone/>
            </a:pPr>
            <a:endParaRPr lang="cs-CZ" smtClean="0"/>
          </a:p>
          <a:p>
            <a:pPr marL="68580" indent="0">
              <a:buNone/>
            </a:pPr>
            <a:r>
              <a:rPr lang="cs-CZ" smtClean="0">
                <a:solidFill>
                  <a:srgbClr val="00B0F0"/>
                </a:solidFill>
              </a:rPr>
              <a:t>Now say us the informations </a:t>
            </a:r>
          </a:p>
          <a:p>
            <a:pPr marL="68580" indent="0">
              <a:buNone/>
            </a:pPr>
            <a:r>
              <a:rPr lang="cs-CZ" smtClean="0">
                <a:solidFill>
                  <a:srgbClr val="00B0F0"/>
                </a:solidFill>
              </a:rPr>
              <a:t>about your friend´s mum.</a:t>
            </a:r>
            <a:endParaRPr lang="cs-CZ">
              <a:solidFill>
                <a:srgbClr val="00B0F0"/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DYZYG3L8\MC9003102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3473" y="1936905"/>
            <a:ext cx="914400" cy="189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2XL4XW1A\MC90043485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7514" y="-3398"/>
            <a:ext cx="1531565" cy="1531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olářová\AppData\Local\Microsoft\Windows\Temporary Internet Files\Content.IE5\S7687CZ2\MC900281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349" y="4863142"/>
            <a:ext cx="2232248" cy="192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6314737"/>
            <a:ext cx="61408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2060"/>
                </a:solidFill>
              </a:rPr>
              <a:t>Jana´s mum likes….She doesn´t watch…</a:t>
            </a:r>
            <a:endParaRPr lang="cs-CZ" sz="2800">
              <a:solidFill>
                <a:srgbClr val="002060"/>
              </a:solidFill>
            </a:endParaRPr>
          </a:p>
        </p:txBody>
      </p:sp>
      <p:pic>
        <p:nvPicPr>
          <p:cNvPr id="2056" name="Picture 8" descr="C:\Users\Kolářová\AppData\Local\Microsoft\Windows\Temporary Internet Files\Content.IE5\S1JEQ4I9\MC9003496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41" y="4928004"/>
            <a:ext cx="457200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8058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772400" cy="914400"/>
          </a:xfrm>
        </p:spPr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6858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6858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52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wiligh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wilight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0" t="100000" r="5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0" t="100000" r="50000" b="10000"/>
          </a:path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0000"/>
                <a:satMod val="200000"/>
              </a:schemeClr>
            </a:duotone>
          </a:blip>
          <a:tile tx="0" ty="0" sx="120000" sy="12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stmívání</Template>
  <TotalTime>76</TotalTime>
  <Words>238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Twilight</vt:lpstr>
      <vt:lpstr>Motiv systému Office</vt:lpstr>
      <vt:lpstr>Prezentace aplikace PowerPoint</vt:lpstr>
      <vt:lpstr>Anotace</vt:lpstr>
      <vt:lpstr>We like watching TV</vt:lpstr>
      <vt:lpstr>Obsah</vt:lpstr>
      <vt:lpstr>Match.What TV programme is it?</vt:lpstr>
      <vt:lpstr>Ask your friend.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10</cp:revision>
  <dcterms:created xsi:type="dcterms:W3CDTF">2012-03-10T12:13:23Z</dcterms:created>
  <dcterms:modified xsi:type="dcterms:W3CDTF">2012-03-11T11:20:32Z</dcterms:modified>
</cp:coreProperties>
</file>